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sldIdLst>
    <p:sldId id="309" r:id="rId2"/>
    <p:sldId id="256" r:id="rId3"/>
    <p:sldId id="259" r:id="rId4"/>
    <p:sldId id="277" r:id="rId5"/>
    <p:sldId id="294" r:id="rId6"/>
    <p:sldId id="272" r:id="rId7"/>
    <p:sldId id="260" r:id="rId8"/>
    <p:sldId id="296" r:id="rId9"/>
    <p:sldId id="308" r:id="rId10"/>
    <p:sldId id="290" r:id="rId11"/>
    <p:sldId id="297" r:id="rId12"/>
    <p:sldId id="299" r:id="rId13"/>
    <p:sldId id="298" r:id="rId14"/>
    <p:sldId id="301" r:id="rId15"/>
    <p:sldId id="305" r:id="rId16"/>
    <p:sldId id="279" r:id="rId17"/>
    <p:sldId id="273" r:id="rId18"/>
    <p:sldId id="261" r:id="rId19"/>
    <p:sldId id="262" r:id="rId20"/>
    <p:sldId id="263" r:id="rId21"/>
    <p:sldId id="264" r:id="rId22"/>
    <p:sldId id="265" r:id="rId23"/>
    <p:sldId id="300" r:id="rId24"/>
    <p:sldId id="267" r:id="rId25"/>
    <p:sldId id="270" r:id="rId26"/>
    <p:sldId id="268" r:id="rId27"/>
    <p:sldId id="269" r:id="rId28"/>
    <p:sldId id="271" r:id="rId29"/>
    <p:sldId id="289" r:id="rId30"/>
    <p:sldId id="292" r:id="rId31"/>
    <p:sldId id="295" r:id="rId32"/>
    <p:sldId id="302" r:id="rId33"/>
    <p:sldId id="281" r:id="rId34"/>
    <p:sldId id="293" r:id="rId35"/>
    <p:sldId id="307" r:id="rId36"/>
    <p:sldId id="282" r:id="rId37"/>
    <p:sldId id="285" r:id="rId38"/>
    <p:sldId id="274" r:id="rId39"/>
    <p:sldId id="303" r:id="rId4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6600CC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0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D77D90-74FC-49AE-AFC6-4C12F83C683C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</dgm:pt>
    <dgm:pt modelId="{CE8B1319-A4C0-4D00-A937-22F3E52B3865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Социальные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институты</a:t>
          </a:r>
        </a:p>
      </dgm:t>
    </dgm:pt>
    <dgm:pt modelId="{7155BF87-004B-4BD0-91CC-6C7F448B38CD}" type="parTrans" cxnId="{E16640B3-AF29-4EDC-B9DD-F7798872CE96}">
      <dgm:prSet/>
      <dgm:spPr/>
      <dgm:t>
        <a:bodyPr/>
        <a:lstStyle/>
        <a:p>
          <a:endParaRPr lang="ru-RU"/>
        </a:p>
      </dgm:t>
    </dgm:pt>
    <dgm:pt modelId="{E908C647-D6D8-4D75-B7EB-42F379DD7190}" type="sibTrans" cxnId="{E16640B3-AF29-4EDC-B9DD-F7798872CE96}">
      <dgm:prSet/>
      <dgm:spPr/>
      <dgm:t>
        <a:bodyPr/>
        <a:lstStyle/>
        <a:p>
          <a:endParaRPr lang="ru-RU"/>
        </a:p>
      </dgm:t>
    </dgm:pt>
    <dgm:pt modelId="{ADF56A56-E862-4A87-BD5C-3389DF99132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Первичные</a:t>
          </a:r>
        </a:p>
      </dgm:t>
    </dgm:pt>
    <dgm:pt modelId="{1219E2B8-1444-43A3-8C71-4253984738ED}" type="parTrans" cxnId="{FB38FE09-CD7E-4DC2-AA75-CBD38DBDEE91}">
      <dgm:prSet/>
      <dgm:spPr/>
      <dgm:t>
        <a:bodyPr/>
        <a:lstStyle/>
        <a:p>
          <a:endParaRPr lang="ru-RU"/>
        </a:p>
      </dgm:t>
    </dgm:pt>
    <dgm:pt modelId="{DEACEC4F-ABF1-476B-9CD3-4AA86F3F4016}" type="sibTrans" cxnId="{FB38FE09-CD7E-4DC2-AA75-CBD38DBDEE91}">
      <dgm:prSet/>
      <dgm:spPr/>
      <dgm:t>
        <a:bodyPr/>
        <a:lstStyle/>
        <a:p>
          <a:endParaRPr lang="ru-RU"/>
        </a:p>
      </dgm:t>
    </dgm:pt>
    <dgm:pt modelId="{A5AE2312-E898-4070-A019-57323062189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Вторичные</a:t>
          </a:r>
        </a:p>
      </dgm:t>
    </dgm:pt>
    <dgm:pt modelId="{C90F215B-A425-4002-8670-83A0A79EADCA}" type="parTrans" cxnId="{2C3897BE-1D7E-482D-9501-44C27DF3B379}">
      <dgm:prSet/>
      <dgm:spPr/>
      <dgm:t>
        <a:bodyPr/>
        <a:lstStyle/>
        <a:p>
          <a:endParaRPr lang="ru-RU"/>
        </a:p>
      </dgm:t>
    </dgm:pt>
    <dgm:pt modelId="{9DB3C240-869A-4EDE-ADF4-C4AE0879048B}" type="sibTrans" cxnId="{2C3897BE-1D7E-482D-9501-44C27DF3B379}">
      <dgm:prSet/>
      <dgm:spPr/>
      <dgm:t>
        <a:bodyPr/>
        <a:lstStyle/>
        <a:p>
          <a:endParaRPr lang="ru-RU"/>
        </a:p>
      </dgm:t>
    </dgm:pt>
    <dgm:pt modelId="{0322D27A-ADA0-4408-B40E-7A5EF9F3A095}" type="pres">
      <dgm:prSet presAssocID="{7BD77D90-74FC-49AE-AFC6-4C12F83C683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6BD1C64-BFF6-4362-AF13-C9160D426950}" type="pres">
      <dgm:prSet presAssocID="{CE8B1319-A4C0-4D00-A937-22F3E52B3865}" presName="hierRoot1" presStyleCnt="0">
        <dgm:presLayoutVars>
          <dgm:hierBranch/>
        </dgm:presLayoutVars>
      </dgm:prSet>
      <dgm:spPr/>
    </dgm:pt>
    <dgm:pt modelId="{4549420A-2D50-4901-9012-8B856C2CDB3D}" type="pres">
      <dgm:prSet presAssocID="{CE8B1319-A4C0-4D00-A937-22F3E52B3865}" presName="rootComposite1" presStyleCnt="0"/>
      <dgm:spPr/>
    </dgm:pt>
    <dgm:pt modelId="{3DC2BEA1-9A7E-4CF7-93D7-659C7BFE5DE3}" type="pres">
      <dgm:prSet presAssocID="{CE8B1319-A4C0-4D00-A937-22F3E52B386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FBA14F4-E651-4B2F-B772-45AAA0F71C88}" type="pres">
      <dgm:prSet presAssocID="{CE8B1319-A4C0-4D00-A937-22F3E52B3865}" presName="rootConnector1" presStyleLbl="node1" presStyleIdx="0" presStyleCnt="0"/>
      <dgm:spPr/>
      <dgm:t>
        <a:bodyPr/>
        <a:lstStyle/>
        <a:p>
          <a:endParaRPr lang="ru-RU"/>
        </a:p>
      </dgm:t>
    </dgm:pt>
    <dgm:pt modelId="{0FF5F3B4-342B-4852-9459-FEC164931948}" type="pres">
      <dgm:prSet presAssocID="{CE8B1319-A4C0-4D00-A937-22F3E52B3865}" presName="hierChild2" presStyleCnt="0"/>
      <dgm:spPr/>
    </dgm:pt>
    <dgm:pt modelId="{B86586E2-40DE-4060-B265-AE05668AF83E}" type="pres">
      <dgm:prSet presAssocID="{1219E2B8-1444-43A3-8C71-4253984738ED}" presName="Name35" presStyleLbl="parChTrans1D2" presStyleIdx="0" presStyleCnt="2"/>
      <dgm:spPr/>
      <dgm:t>
        <a:bodyPr/>
        <a:lstStyle/>
        <a:p>
          <a:endParaRPr lang="ru-RU"/>
        </a:p>
      </dgm:t>
    </dgm:pt>
    <dgm:pt modelId="{1C363015-7135-4D2F-9B30-A9CF41A83A92}" type="pres">
      <dgm:prSet presAssocID="{ADF56A56-E862-4A87-BD5C-3389DF991326}" presName="hierRoot2" presStyleCnt="0">
        <dgm:presLayoutVars>
          <dgm:hierBranch/>
        </dgm:presLayoutVars>
      </dgm:prSet>
      <dgm:spPr/>
    </dgm:pt>
    <dgm:pt modelId="{A8B51D82-3FF6-49CB-A8C0-BF2B64759E2D}" type="pres">
      <dgm:prSet presAssocID="{ADF56A56-E862-4A87-BD5C-3389DF991326}" presName="rootComposite" presStyleCnt="0"/>
      <dgm:spPr/>
    </dgm:pt>
    <dgm:pt modelId="{901BB8DE-CE42-4609-89DB-A87C16B0E080}" type="pres">
      <dgm:prSet presAssocID="{ADF56A56-E862-4A87-BD5C-3389DF99132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104CC14-9ED7-40FF-AE2E-234358420081}" type="pres">
      <dgm:prSet presAssocID="{ADF56A56-E862-4A87-BD5C-3389DF991326}" presName="rootConnector" presStyleLbl="node2" presStyleIdx="0" presStyleCnt="2"/>
      <dgm:spPr/>
      <dgm:t>
        <a:bodyPr/>
        <a:lstStyle/>
        <a:p>
          <a:endParaRPr lang="ru-RU"/>
        </a:p>
      </dgm:t>
    </dgm:pt>
    <dgm:pt modelId="{052F7BFC-0BD9-45AE-B0B4-70BFA3AF5DFA}" type="pres">
      <dgm:prSet presAssocID="{ADF56A56-E862-4A87-BD5C-3389DF991326}" presName="hierChild4" presStyleCnt="0"/>
      <dgm:spPr/>
    </dgm:pt>
    <dgm:pt modelId="{785C0020-79DC-45B8-B02A-AC60B8AF25E3}" type="pres">
      <dgm:prSet presAssocID="{ADF56A56-E862-4A87-BD5C-3389DF991326}" presName="hierChild5" presStyleCnt="0"/>
      <dgm:spPr/>
    </dgm:pt>
    <dgm:pt modelId="{D18EC127-AA81-4F1B-B501-F877DC05A2C1}" type="pres">
      <dgm:prSet presAssocID="{C90F215B-A425-4002-8670-83A0A79EADCA}" presName="Name35" presStyleLbl="parChTrans1D2" presStyleIdx="1" presStyleCnt="2"/>
      <dgm:spPr/>
      <dgm:t>
        <a:bodyPr/>
        <a:lstStyle/>
        <a:p>
          <a:endParaRPr lang="ru-RU"/>
        </a:p>
      </dgm:t>
    </dgm:pt>
    <dgm:pt modelId="{5B1E054C-15A1-4823-A95A-158AC400E19E}" type="pres">
      <dgm:prSet presAssocID="{A5AE2312-E898-4070-A019-57323062189A}" presName="hierRoot2" presStyleCnt="0">
        <dgm:presLayoutVars>
          <dgm:hierBranch/>
        </dgm:presLayoutVars>
      </dgm:prSet>
      <dgm:spPr/>
    </dgm:pt>
    <dgm:pt modelId="{4C888569-2704-4803-9591-7EC70CFAD302}" type="pres">
      <dgm:prSet presAssocID="{A5AE2312-E898-4070-A019-57323062189A}" presName="rootComposite" presStyleCnt="0"/>
      <dgm:spPr/>
    </dgm:pt>
    <dgm:pt modelId="{7C790E7A-045A-4F67-9B3B-B2EA81B6773B}" type="pres">
      <dgm:prSet presAssocID="{A5AE2312-E898-4070-A019-57323062189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9CB71C5-3A81-4ED9-83EB-F911317E1E47}" type="pres">
      <dgm:prSet presAssocID="{A5AE2312-E898-4070-A019-57323062189A}" presName="rootConnector" presStyleLbl="node2" presStyleIdx="1" presStyleCnt="2"/>
      <dgm:spPr/>
      <dgm:t>
        <a:bodyPr/>
        <a:lstStyle/>
        <a:p>
          <a:endParaRPr lang="ru-RU"/>
        </a:p>
      </dgm:t>
    </dgm:pt>
    <dgm:pt modelId="{C8830643-7B41-490F-A7B2-B50A19319D48}" type="pres">
      <dgm:prSet presAssocID="{A5AE2312-E898-4070-A019-57323062189A}" presName="hierChild4" presStyleCnt="0"/>
      <dgm:spPr/>
    </dgm:pt>
    <dgm:pt modelId="{2695B0B9-A229-4C42-9F93-CB68E395CAAF}" type="pres">
      <dgm:prSet presAssocID="{A5AE2312-E898-4070-A019-57323062189A}" presName="hierChild5" presStyleCnt="0"/>
      <dgm:spPr/>
    </dgm:pt>
    <dgm:pt modelId="{A502FD81-F9DA-403B-9181-35CBB3ED17F0}" type="pres">
      <dgm:prSet presAssocID="{CE8B1319-A4C0-4D00-A937-22F3E52B3865}" presName="hierChild3" presStyleCnt="0"/>
      <dgm:spPr/>
    </dgm:pt>
  </dgm:ptLst>
  <dgm:cxnLst>
    <dgm:cxn modelId="{0BE3FDCE-3647-4320-B2DD-F67424556D82}" type="presOf" srcId="{7BD77D90-74FC-49AE-AFC6-4C12F83C683C}" destId="{0322D27A-ADA0-4408-B40E-7A5EF9F3A095}" srcOrd="0" destOrd="0" presId="urn:microsoft.com/office/officeart/2005/8/layout/orgChart1"/>
    <dgm:cxn modelId="{2042FBCA-7751-4E40-8543-7E9B9F8E7293}" type="presOf" srcId="{1219E2B8-1444-43A3-8C71-4253984738ED}" destId="{B86586E2-40DE-4060-B265-AE05668AF83E}" srcOrd="0" destOrd="0" presId="urn:microsoft.com/office/officeart/2005/8/layout/orgChart1"/>
    <dgm:cxn modelId="{28FEC183-E5B7-437D-97DE-1FD2DAD3BD0F}" type="presOf" srcId="{C90F215B-A425-4002-8670-83A0A79EADCA}" destId="{D18EC127-AA81-4F1B-B501-F877DC05A2C1}" srcOrd="0" destOrd="0" presId="urn:microsoft.com/office/officeart/2005/8/layout/orgChart1"/>
    <dgm:cxn modelId="{2C3897BE-1D7E-482D-9501-44C27DF3B379}" srcId="{CE8B1319-A4C0-4D00-A937-22F3E52B3865}" destId="{A5AE2312-E898-4070-A019-57323062189A}" srcOrd="1" destOrd="0" parTransId="{C90F215B-A425-4002-8670-83A0A79EADCA}" sibTransId="{9DB3C240-869A-4EDE-ADF4-C4AE0879048B}"/>
    <dgm:cxn modelId="{CC5A5A60-B1F1-48D4-849B-8868F15F53D8}" type="presOf" srcId="{CE8B1319-A4C0-4D00-A937-22F3E52B3865}" destId="{3DC2BEA1-9A7E-4CF7-93D7-659C7BFE5DE3}" srcOrd="0" destOrd="0" presId="urn:microsoft.com/office/officeart/2005/8/layout/orgChart1"/>
    <dgm:cxn modelId="{A5DBB9C0-2A4A-4BAA-9A15-07F65E0A702D}" type="presOf" srcId="{ADF56A56-E862-4A87-BD5C-3389DF991326}" destId="{901BB8DE-CE42-4609-89DB-A87C16B0E080}" srcOrd="0" destOrd="0" presId="urn:microsoft.com/office/officeart/2005/8/layout/orgChart1"/>
    <dgm:cxn modelId="{2F5EE6E5-6263-4F3E-B4F0-08F69C2E82C5}" type="presOf" srcId="{A5AE2312-E898-4070-A019-57323062189A}" destId="{7C790E7A-045A-4F67-9B3B-B2EA81B6773B}" srcOrd="0" destOrd="0" presId="urn:microsoft.com/office/officeart/2005/8/layout/orgChart1"/>
    <dgm:cxn modelId="{03F0F66A-F443-43F5-B730-2546735B05F8}" type="presOf" srcId="{CE8B1319-A4C0-4D00-A937-22F3E52B3865}" destId="{1FBA14F4-E651-4B2F-B772-45AAA0F71C88}" srcOrd="1" destOrd="0" presId="urn:microsoft.com/office/officeart/2005/8/layout/orgChart1"/>
    <dgm:cxn modelId="{E16640B3-AF29-4EDC-B9DD-F7798872CE96}" srcId="{7BD77D90-74FC-49AE-AFC6-4C12F83C683C}" destId="{CE8B1319-A4C0-4D00-A937-22F3E52B3865}" srcOrd="0" destOrd="0" parTransId="{7155BF87-004B-4BD0-91CC-6C7F448B38CD}" sibTransId="{E908C647-D6D8-4D75-B7EB-42F379DD7190}"/>
    <dgm:cxn modelId="{0299EF04-68E9-467F-B0EB-1DD4F0F39EE9}" type="presOf" srcId="{ADF56A56-E862-4A87-BD5C-3389DF991326}" destId="{8104CC14-9ED7-40FF-AE2E-234358420081}" srcOrd="1" destOrd="0" presId="urn:microsoft.com/office/officeart/2005/8/layout/orgChart1"/>
    <dgm:cxn modelId="{2CFDA60C-F064-4E31-85B3-13CF4293B215}" type="presOf" srcId="{A5AE2312-E898-4070-A019-57323062189A}" destId="{59CB71C5-3A81-4ED9-83EB-F911317E1E47}" srcOrd="1" destOrd="0" presId="urn:microsoft.com/office/officeart/2005/8/layout/orgChart1"/>
    <dgm:cxn modelId="{FB38FE09-CD7E-4DC2-AA75-CBD38DBDEE91}" srcId="{CE8B1319-A4C0-4D00-A937-22F3E52B3865}" destId="{ADF56A56-E862-4A87-BD5C-3389DF991326}" srcOrd="0" destOrd="0" parTransId="{1219E2B8-1444-43A3-8C71-4253984738ED}" sibTransId="{DEACEC4F-ABF1-476B-9CD3-4AA86F3F4016}"/>
    <dgm:cxn modelId="{1292CFAA-83FC-4E93-A09C-955F4A40C924}" type="presParOf" srcId="{0322D27A-ADA0-4408-B40E-7A5EF9F3A095}" destId="{96BD1C64-BFF6-4362-AF13-C9160D426950}" srcOrd="0" destOrd="0" presId="urn:microsoft.com/office/officeart/2005/8/layout/orgChart1"/>
    <dgm:cxn modelId="{D3554D00-F7DF-4C1A-AAD9-4874164D983A}" type="presParOf" srcId="{96BD1C64-BFF6-4362-AF13-C9160D426950}" destId="{4549420A-2D50-4901-9012-8B856C2CDB3D}" srcOrd="0" destOrd="0" presId="urn:microsoft.com/office/officeart/2005/8/layout/orgChart1"/>
    <dgm:cxn modelId="{98A9D559-9C8D-4599-8677-BBE2F2D22EC2}" type="presParOf" srcId="{4549420A-2D50-4901-9012-8B856C2CDB3D}" destId="{3DC2BEA1-9A7E-4CF7-93D7-659C7BFE5DE3}" srcOrd="0" destOrd="0" presId="urn:microsoft.com/office/officeart/2005/8/layout/orgChart1"/>
    <dgm:cxn modelId="{5BB2118D-2AE0-42F9-83EE-D493D977AAC1}" type="presParOf" srcId="{4549420A-2D50-4901-9012-8B856C2CDB3D}" destId="{1FBA14F4-E651-4B2F-B772-45AAA0F71C88}" srcOrd="1" destOrd="0" presId="urn:microsoft.com/office/officeart/2005/8/layout/orgChart1"/>
    <dgm:cxn modelId="{20E57EB6-5B31-43C1-A2B9-36B2EE883682}" type="presParOf" srcId="{96BD1C64-BFF6-4362-AF13-C9160D426950}" destId="{0FF5F3B4-342B-4852-9459-FEC164931948}" srcOrd="1" destOrd="0" presId="urn:microsoft.com/office/officeart/2005/8/layout/orgChart1"/>
    <dgm:cxn modelId="{18FE4353-18EB-4A59-84D3-F72863147A8F}" type="presParOf" srcId="{0FF5F3B4-342B-4852-9459-FEC164931948}" destId="{B86586E2-40DE-4060-B265-AE05668AF83E}" srcOrd="0" destOrd="0" presId="urn:microsoft.com/office/officeart/2005/8/layout/orgChart1"/>
    <dgm:cxn modelId="{064E9477-62F8-4BCE-B1AA-A2D069562836}" type="presParOf" srcId="{0FF5F3B4-342B-4852-9459-FEC164931948}" destId="{1C363015-7135-4D2F-9B30-A9CF41A83A92}" srcOrd="1" destOrd="0" presId="urn:microsoft.com/office/officeart/2005/8/layout/orgChart1"/>
    <dgm:cxn modelId="{1E8D61F6-00A3-40D1-9C64-279E146F8282}" type="presParOf" srcId="{1C363015-7135-4D2F-9B30-A9CF41A83A92}" destId="{A8B51D82-3FF6-49CB-A8C0-BF2B64759E2D}" srcOrd="0" destOrd="0" presId="urn:microsoft.com/office/officeart/2005/8/layout/orgChart1"/>
    <dgm:cxn modelId="{B775DD7B-40B8-491E-AF84-A721A494FAFB}" type="presParOf" srcId="{A8B51D82-3FF6-49CB-A8C0-BF2B64759E2D}" destId="{901BB8DE-CE42-4609-89DB-A87C16B0E080}" srcOrd="0" destOrd="0" presId="urn:microsoft.com/office/officeart/2005/8/layout/orgChart1"/>
    <dgm:cxn modelId="{EE9618BD-06C8-4BBE-9D78-F2EEE98B19C4}" type="presParOf" srcId="{A8B51D82-3FF6-49CB-A8C0-BF2B64759E2D}" destId="{8104CC14-9ED7-40FF-AE2E-234358420081}" srcOrd="1" destOrd="0" presId="urn:microsoft.com/office/officeart/2005/8/layout/orgChart1"/>
    <dgm:cxn modelId="{F9A766FE-3398-4A77-B5DF-C8A78A258C46}" type="presParOf" srcId="{1C363015-7135-4D2F-9B30-A9CF41A83A92}" destId="{052F7BFC-0BD9-45AE-B0B4-70BFA3AF5DFA}" srcOrd="1" destOrd="0" presId="urn:microsoft.com/office/officeart/2005/8/layout/orgChart1"/>
    <dgm:cxn modelId="{F7D46C67-C7F1-4304-BF40-39C9530F8110}" type="presParOf" srcId="{1C363015-7135-4D2F-9B30-A9CF41A83A92}" destId="{785C0020-79DC-45B8-B02A-AC60B8AF25E3}" srcOrd="2" destOrd="0" presId="urn:microsoft.com/office/officeart/2005/8/layout/orgChart1"/>
    <dgm:cxn modelId="{9D522B7E-41C2-4711-BD76-66599425A2D8}" type="presParOf" srcId="{0FF5F3B4-342B-4852-9459-FEC164931948}" destId="{D18EC127-AA81-4F1B-B501-F877DC05A2C1}" srcOrd="2" destOrd="0" presId="urn:microsoft.com/office/officeart/2005/8/layout/orgChart1"/>
    <dgm:cxn modelId="{42524E6F-CD51-40C6-887B-50AC27AD66F6}" type="presParOf" srcId="{0FF5F3B4-342B-4852-9459-FEC164931948}" destId="{5B1E054C-15A1-4823-A95A-158AC400E19E}" srcOrd="3" destOrd="0" presId="urn:microsoft.com/office/officeart/2005/8/layout/orgChart1"/>
    <dgm:cxn modelId="{FE531961-6D4A-47FB-B56F-BD10B3078E12}" type="presParOf" srcId="{5B1E054C-15A1-4823-A95A-158AC400E19E}" destId="{4C888569-2704-4803-9591-7EC70CFAD302}" srcOrd="0" destOrd="0" presId="urn:microsoft.com/office/officeart/2005/8/layout/orgChart1"/>
    <dgm:cxn modelId="{502C0032-8572-4E1B-A57A-8D751484328F}" type="presParOf" srcId="{4C888569-2704-4803-9591-7EC70CFAD302}" destId="{7C790E7A-045A-4F67-9B3B-B2EA81B6773B}" srcOrd="0" destOrd="0" presId="urn:microsoft.com/office/officeart/2005/8/layout/orgChart1"/>
    <dgm:cxn modelId="{4CD2F8DD-8645-46FA-944A-90F959352CC7}" type="presParOf" srcId="{4C888569-2704-4803-9591-7EC70CFAD302}" destId="{59CB71C5-3A81-4ED9-83EB-F911317E1E47}" srcOrd="1" destOrd="0" presId="urn:microsoft.com/office/officeart/2005/8/layout/orgChart1"/>
    <dgm:cxn modelId="{42DB7D20-8948-422A-B3BF-DBE7FA075F6C}" type="presParOf" srcId="{5B1E054C-15A1-4823-A95A-158AC400E19E}" destId="{C8830643-7B41-490F-A7B2-B50A19319D48}" srcOrd="1" destOrd="0" presId="urn:microsoft.com/office/officeart/2005/8/layout/orgChart1"/>
    <dgm:cxn modelId="{F0686438-B3E2-44AB-B5B5-D0A2AC8CDA05}" type="presParOf" srcId="{5B1E054C-15A1-4823-A95A-158AC400E19E}" destId="{2695B0B9-A229-4C42-9F93-CB68E395CAAF}" srcOrd="2" destOrd="0" presId="urn:microsoft.com/office/officeart/2005/8/layout/orgChart1"/>
    <dgm:cxn modelId="{B8B99F6A-9069-4CE1-8148-25B0135DD022}" type="presParOf" srcId="{96BD1C64-BFF6-4362-AF13-C9160D426950}" destId="{A502FD81-F9DA-403B-9181-35CBB3ED17F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D77D90-74FC-49AE-AFC6-4C12F83C683C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</dgm:pt>
    <dgm:pt modelId="{CE8B1319-A4C0-4D00-A937-22F3E52B3865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Социальные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институты</a:t>
          </a:r>
        </a:p>
      </dgm:t>
    </dgm:pt>
    <dgm:pt modelId="{7155BF87-004B-4BD0-91CC-6C7F448B38CD}" type="parTrans" cxnId="{E16640B3-AF29-4EDC-B9DD-F7798872CE96}">
      <dgm:prSet/>
      <dgm:spPr/>
      <dgm:t>
        <a:bodyPr/>
        <a:lstStyle/>
        <a:p>
          <a:endParaRPr lang="ru-RU"/>
        </a:p>
      </dgm:t>
    </dgm:pt>
    <dgm:pt modelId="{E908C647-D6D8-4D75-B7EB-42F379DD7190}" type="sibTrans" cxnId="{E16640B3-AF29-4EDC-B9DD-F7798872CE96}">
      <dgm:prSet/>
      <dgm:spPr/>
      <dgm:t>
        <a:bodyPr/>
        <a:lstStyle/>
        <a:p>
          <a:endParaRPr lang="ru-RU"/>
        </a:p>
      </dgm:t>
    </dgm:pt>
    <dgm:pt modelId="{ADF56A56-E862-4A87-BD5C-3389DF99132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Главные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(основные)</a:t>
          </a:r>
        </a:p>
      </dgm:t>
    </dgm:pt>
    <dgm:pt modelId="{1219E2B8-1444-43A3-8C71-4253984738ED}" type="parTrans" cxnId="{FB38FE09-CD7E-4DC2-AA75-CBD38DBDEE91}">
      <dgm:prSet/>
      <dgm:spPr/>
      <dgm:t>
        <a:bodyPr/>
        <a:lstStyle/>
        <a:p>
          <a:endParaRPr lang="ru-RU"/>
        </a:p>
      </dgm:t>
    </dgm:pt>
    <dgm:pt modelId="{DEACEC4F-ABF1-476B-9CD3-4AA86F3F4016}" type="sibTrans" cxnId="{FB38FE09-CD7E-4DC2-AA75-CBD38DBDEE91}">
      <dgm:prSet/>
      <dgm:spPr/>
      <dgm:t>
        <a:bodyPr/>
        <a:lstStyle/>
        <a:p>
          <a:endParaRPr lang="ru-RU"/>
        </a:p>
      </dgm:t>
    </dgm:pt>
    <dgm:pt modelId="{A5AE2312-E898-4070-A019-57323062189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Неосновные</a:t>
          </a:r>
        </a:p>
      </dgm:t>
    </dgm:pt>
    <dgm:pt modelId="{C90F215B-A425-4002-8670-83A0A79EADCA}" type="parTrans" cxnId="{2C3897BE-1D7E-482D-9501-44C27DF3B379}">
      <dgm:prSet/>
      <dgm:spPr/>
      <dgm:t>
        <a:bodyPr/>
        <a:lstStyle/>
        <a:p>
          <a:endParaRPr lang="ru-RU"/>
        </a:p>
      </dgm:t>
    </dgm:pt>
    <dgm:pt modelId="{9DB3C240-869A-4EDE-ADF4-C4AE0879048B}" type="sibTrans" cxnId="{2C3897BE-1D7E-482D-9501-44C27DF3B379}">
      <dgm:prSet/>
      <dgm:spPr/>
      <dgm:t>
        <a:bodyPr/>
        <a:lstStyle/>
        <a:p>
          <a:endParaRPr lang="ru-RU"/>
        </a:p>
      </dgm:t>
    </dgm:pt>
    <dgm:pt modelId="{0322D27A-ADA0-4408-B40E-7A5EF9F3A095}" type="pres">
      <dgm:prSet presAssocID="{7BD77D90-74FC-49AE-AFC6-4C12F83C683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6BD1C64-BFF6-4362-AF13-C9160D426950}" type="pres">
      <dgm:prSet presAssocID="{CE8B1319-A4C0-4D00-A937-22F3E52B3865}" presName="hierRoot1" presStyleCnt="0">
        <dgm:presLayoutVars>
          <dgm:hierBranch/>
        </dgm:presLayoutVars>
      </dgm:prSet>
      <dgm:spPr/>
    </dgm:pt>
    <dgm:pt modelId="{4549420A-2D50-4901-9012-8B856C2CDB3D}" type="pres">
      <dgm:prSet presAssocID="{CE8B1319-A4C0-4D00-A937-22F3E52B3865}" presName="rootComposite1" presStyleCnt="0"/>
      <dgm:spPr/>
    </dgm:pt>
    <dgm:pt modelId="{3DC2BEA1-9A7E-4CF7-93D7-659C7BFE5DE3}" type="pres">
      <dgm:prSet presAssocID="{CE8B1319-A4C0-4D00-A937-22F3E52B386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FBA14F4-E651-4B2F-B772-45AAA0F71C88}" type="pres">
      <dgm:prSet presAssocID="{CE8B1319-A4C0-4D00-A937-22F3E52B3865}" presName="rootConnector1" presStyleLbl="node1" presStyleIdx="0" presStyleCnt="0"/>
      <dgm:spPr/>
      <dgm:t>
        <a:bodyPr/>
        <a:lstStyle/>
        <a:p>
          <a:endParaRPr lang="ru-RU"/>
        </a:p>
      </dgm:t>
    </dgm:pt>
    <dgm:pt modelId="{0FF5F3B4-342B-4852-9459-FEC164931948}" type="pres">
      <dgm:prSet presAssocID="{CE8B1319-A4C0-4D00-A937-22F3E52B3865}" presName="hierChild2" presStyleCnt="0"/>
      <dgm:spPr/>
    </dgm:pt>
    <dgm:pt modelId="{B86586E2-40DE-4060-B265-AE05668AF83E}" type="pres">
      <dgm:prSet presAssocID="{1219E2B8-1444-43A3-8C71-4253984738ED}" presName="Name35" presStyleLbl="parChTrans1D2" presStyleIdx="0" presStyleCnt="2"/>
      <dgm:spPr/>
      <dgm:t>
        <a:bodyPr/>
        <a:lstStyle/>
        <a:p>
          <a:endParaRPr lang="ru-RU"/>
        </a:p>
      </dgm:t>
    </dgm:pt>
    <dgm:pt modelId="{1C363015-7135-4D2F-9B30-A9CF41A83A92}" type="pres">
      <dgm:prSet presAssocID="{ADF56A56-E862-4A87-BD5C-3389DF991326}" presName="hierRoot2" presStyleCnt="0">
        <dgm:presLayoutVars>
          <dgm:hierBranch/>
        </dgm:presLayoutVars>
      </dgm:prSet>
      <dgm:spPr/>
    </dgm:pt>
    <dgm:pt modelId="{A8B51D82-3FF6-49CB-A8C0-BF2B64759E2D}" type="pres">
      <dgm:prSet presAssocID="{ADF56A56-E862-4A87-BD5C-3389DF991326}" presName="rootComposite" presStyleCnt="0"/>
      <dgm:spPr/>
    </dgm:pt>
    <dgm:pt modelId="{901BB8DE-CE42-4609-89DB-A87C16B0E080}" type="pres">
      <dgm:prSet presAssocID="{ADF56A56-E862-4A87-BD5C-3389DF99132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104CC14-9ED7-40FF-AE2E-234358420081}" type="pres">
      <dgm:prSet presAssocID="{ADF56A56-E862-4A87-BD5C-3389DF991326}" presName="rootConnector" presStyleLbl="node2" presStyleIdx="0" presStyleCnt="2"/>
      <dgm:spPr/>
      <dgm:t>
        <a:bodyPr/>
        <a:lstStyle/>
        <a:p>
          <a:endParaRPr lang="ru-RU"/>
        </a:p>
      </dgm:t>
    </dgm:pt>
    <dgm:pt modelId="{052F7BFC-0BD9-45AE-B0B4-70BFA3AF5DFA}" type="pres">
      <dgm:prSet presAssocID="{ADF56A56-E862-4A87-BD5C-3389DF991326}" presName="hierChild4" presStyleCnt="0"/>
      <dgm:spPr/>
    </dgm:pt>
    <dgm:pt modelId="{785C0020-79DC-45B8-B02A-AC60B8AF25E3}" type="pres">
      <dgm:prSet presAssocID="{ADF56A56-E862-4A87-BD5C-3389DF991326}" presName="hierChild5" presStyleCnt="0"/>
      <dgm:spPr/>
    </dgm:pt>
    <dgm:pt modelId="{D18EC127-AA81-4F1B-B501-F877DC05A2C1}" type="pres">
      <dgm:prSet presAssocID="{C90F215B-A425-4002-8670-83A0A79EADCA}" presName="Name35" presStyleLbl="parChTrans1D2" presStyleIdx="1" presStyleCnt="2"/>
      <dgm:spPr/>
      <dgm:t>
        <a:bodyPr/>
        <a:lstStyle/>
        <a:p>
          <a:endParaRPr lang="ru-RU"/>
        </a:p>
      </dgm:t>
    </dgm:pt>
    <dgm:pt modelId="{5B1E054C-15A1-4823-A95A-158AC400E19E}" type="pres">
      <dgm:prSet presAssocID="{A5AE2312-E898-4070-A019-57323062189A}" presName="hierRoot2" presStyleCnt="0">
        <dgm:presLayoutVars>
          <dgm:hierBranch/>
        </dgm:presLayoutVars>
      </dgm:prSet>
      <dgm:spPr/>
    </dgm:pt>
    <dgm:pt modelId="{4C888569-2704-4803-9591-7EC70CFAD302}" type="pres">
      <dgm:prSet presAssocID="{A5AE2312-E898-4070-A019-57323062189A}" presName="rootComposite" presStyleCnt="0"/>
      <dgm:spPr/>
    </dgm:pt>
    <dgm:pt modelId="{7C790E7A-045A-4F67-9B3B-B2EA81B6773B}" type="pres">
      <dgm:prSet presAssocID="{A5AE2312-E898-4070-A019-57323062189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9CB71C5-3A81-4ED9-83EB-F911317E1E47}" type="pres">
      <dgm:prSet presAssocID="{A5AE2312-E898-4070-A019-57323062189A}" presName="rootConnector" presStyleLbl="node2" presStyleIdx="1" presStyleCnt="2"/>
      <dgm:spPr/>
      <dgm:t>
        <a:bodyPr/>
        <a:lstStyle/>
        <a:p>
          <a:endParaRPr lang="ru-RU"/>
        </a:p>
      </dgm:t>
    </dgm:pt>
    <dgm:pt modelId="{C8830643-7B41-490F-A7B2-B50A19319D48}" type="pres">
      <dgm:prSet presAssocID="{A5AE2312-E898-4070-A019-57323062189A}" presName="hierChild4" presStyleCnt="0"/>
      <dgm:spPr/>
    </dgm:pt>
    <dgm:pt modelId="{2695B0B9-A229-4C42-9F93-CB68E395CAAF}" type="pres">
      <dgm:prSet presAssocID="{A5AE2312-E898-4070-A019-57323062189A}" presName="hierChild5" presStyleCnt="0"/>
      <dgm:spPr/>
    </dgm:pt>
    <dgm:pt modelId="{A502FD81-F9DA-403B-9181-35CBB3ED17F0}" type="pres">
      <dgm:prSet presAssocID="{CE8B1319-A4C0-4D00-A937-22F3E52B3865}" presName="hierChild3" presStyleCnt="0"/>
      <dgm:spPr/>
    </dgm:pt>
  </dgm:ptLst>
  <dgm:cxnLst>
    <dgm:cxn modelId="{39E6A66D-5C89-4AF0-9930-28185C9DBD8E}" type="presOf" srcId="{CE8B1319-A4C0-4D00-A937-22F3E52B3865}" destId="{3DC2BEA1-9A7E-4CF7-93D7-659C7BFE5DE3}" srcOrd="0" destOrd="0" presId="urn:microsoft.com/office/officeart/2005/8/layout/orgChart1"/>
    <dgm:cxn modelId="{6B65F6C6-5142-4258-8D20-B1E1EF136F73}" type="presOf" srcId="{C90F215B-A425-4002-8670-83A0A79EADCA}" destId="{D18EC127-AA81-4F1B-B501-F877DC05A2C1}" srcOrd="0" destOrd="0" presId="urn:microsoft.com/office/officeart/2005/8/layout/orgChart1"/>
    <dgm:cxn modelId="{A83C0096-E2FE-4FFE-A61B-11DEF91C5BA9}" type="presOf" srcId="{A5AE2312-E898-4070-A019-57323062189A}" destId="{59CB71C5-3A81-4ED9-83EB-F911317E1E47}" srcOrd="1" destOrd="0" presId="urn:microsoft.com/office/officeart/2005/8/layout/orgChart1"/>
    <dgm:cxn modelId="{7272F84D-1530-4EBE-B722-0575C136219B}" type="presOf" srcId="{7BD77D90-74FC-49AE-AFC6-4C12F83C683C}" destId="{0322D27A-ADA0-4408-B40E-7A5EF9F3A095}" srcOrd="0" destOrd="0" presId="urn:microsoft.com/office/officeart/2005/8/layout/orgChart1"/>
    <dgm:cxn modelId="{0BBA3FB2-2A70-419C-9354-F6C831300339}" type="presOf" srcId="{A5AE2312-E898-4070-A019-57323062189A}" destId="{7C790E7A-045A-4F67-9B3B-B2EA81B6773B}" srcOrd="0" destOrd="0" presId="urn:microsoft.com/office/officeart/2005/8/layout/orgChart1"/>
    <dgm:cxn modelId="{029F93ED-7DF1-4F81-8366-AF26FF9AE3C4}" type="presOf" srcId="{ADF56A56-E862-4A87-BD5C-3389DF991326}" destId="{901BB8DE-CE42-4609-89DB-A87C16B0E080}" srcOrd="0" destOrd="0" presId="urn:microsoft.com/office/officeart/2005/8/layout/orgChart1"/>
    <dgm:cxn modelId="{FB38FE09-CD7E-4DC2-AA75-CBD38DBDEE91}" srcId="{CE8B1319-A4C0-4D00-A937-22F3E52B3865}" destId="{ADF56A56-E862-4A87-BD5C-3389DF991326}" srcOrd="0" destOrd="0" parTransId="{1219E2B8-1444-43A3-8C71-4253984738ED}" sibTransId="{DEACEC4F-ABF1-476B-9CD3-4AA86F3F4016}"/>
    <dgm:cxn modelId="{F2559879-9FFA-4D50-B5AA-FABEB4F32D63}" type="presOf" srcId="{ADF56A56-E862-4A87-BD5C-3389DF991326}" destId="{8104CC14-9ED7-40FF-AE2E-234358420081}" srcOrd="1" destOrd="0" presId="urn:microsoft.com/office/officeart/2005/8/layout/orgChart1"/>
    <dgm:cxn modelId="{7E5D0F6C-AD57-4622-8583-6C000FAF8FA8}" type="presOf" srcId="{1219E2B8-1444-43A3-8C71-4253984738ED}" destId="{B86586E2-40DE-4060-B265-AE05668AF83E}" srcOrd="0" destOrd="0" presId="urn:microsoft.com/office/officeart/2005/8/layout/orgChart1"/>
    <dgm:cxn modelId="{9FA83B00-05EE-4FA2-B8B8-4670EA30AD31}" type="presOf" srcId="{CE8B1319-A4C0-4D00-A937-22F3E52B3865}" destId="{1FBA14F4-E651-4B2F-B772-45AAA0F71C88}" srcOrd="1" destOrd="0" presId="urn:microsoft.com/office/officeart/2005/8/layout/orgChart1"/>
    <dgm:cxn modelId="{2C3897BE-1D7E-482D-9501-44C27DF3B379}" srcId="{CE8B1319-A4C0-4D00-A937-22F3E52B3865}" destId="{A5AE2312-E898-4070-A019-57323062189A}" srcOrd="1" destOrd="0" parTransId="{C90F215B-A425-4002-8670-83A0A79EADCA}" sibTransId="{9DB3C240-869A-4EDE-ADF4-C4AE0879048B}"/>
    <dgm:cxn modelId="{E16640B3-AF29-4EDC-B9DD-F7798872CE96}" srcId="{7BD77D90-74FC-49AE-AFC6-4C12F83C683C}" destId="{CE8B1319-A4C0-4D00-A937-22F3E52B3865}" srcOrd="0" destOrd="0" parTransId="{7155BF87-004B-4BD0-91CC-6C7F448B38CD}" sibTransId="{E908C647-D6D8-4D75-B7EB-42F379DD7190}"/>
    <dgm:cxn modelId="{BD3325B4-1B1C-4E0C-9786-7ABB2A317501}" type="presParOf" srcId="{0322D27A-ADA0-4408-B40E-7A5EF9F3A095}" destId="{96BD1C64-BFF6-4362-AF13-C9160D426950}" srcOrd="0" destOrd="0" presId="urn:microsoft.com/office/officeart/2005/8/layout/orgChart1"/>
    <dgm:cxn modelId="{1E54A5F8-4154-442D-9327-8FC451E0549C}" type="presParOf" srcId="{96BD1C64-BFF6-4362-AF13-C9160D426950}" destId="{4549420A-2D50-4901-9012-8B856C2CDB3D}" srcOrd="0" destOrd="0" presId="urn:microsoft.com/office/officeart/2005/8/layout/orgChart1"/>
    <dgm:cxn modelId="{9A44FBAC-1CF8-494C-8E44-0A997E00053B}" type="presParOf" srcId="{4549420A-2D50-4901-9012-8B856C2CDB3D}" destId="{3DC2BEA1-9A7E-4CF7-93D7-659C7BFE5DE3}" srcOrd="0" destOrd="0" presId="urn:microsoft.com/office/officeart/2005/8/layout/orgChart1"/>
    <dgm:cxn modelId="{0C66EE11-7DF7-4E37-BE67-37DB3550519C}" type="presParOf" srcId="{4549420A-2D50-4901-9012-8B856C2CDB3D}" destId="{1FBA14F4-E651-4B2F-B772-45AAA0F71C88}" srcOrd="1" destOrd="0" presId="urn:microsoft.com/office/officeart/2005/8/layout/orgChart1"/>
    <dgm:cxn modelId="{7603A943-F843-4313-A1D4-99C9102B390E}" type="presParOf" srcId="{96BD1C64-BFF6-4362-AF13-C9160D426950}" destId="{0FF5F3B4-342B-4852-9459-FEC164931948}" srcOrd="1" destOrd="0" presId="urn:microsoft.com/office/officeart/2005/8/layout/orgChart1"/>
    <dgm:cxn modelId="{117B2AAB-EE93-4821-9E91-52C06F7033CA}" type="presParOf" srcId="{0FF5F3B4-342B-4852-9459-FEC164931948}" destId="{B86586E2-40DE-4060-B265-AE05668AF83E}" srcOrd="0" destOrd="0" presId="urn:microsoft.com/office/officeart/2005/8/layout/orgChart1"/>
    <dgm:cxn modelId="{3A583DDA-481A-49CC-994E-8863C0B80ABD}" type="presParOf" srcId="{0FF5F3B4-342B-4852-9459-FEC164931948}" destId="{1C363015-7135-4D2F-9B30-A9CF41A83A92}" srcOrd="1" destOrd="0" presId="urn:microsoft.com/office/officeart/2005/8/layout/orgChart1"/>
    <dgm:cxn modelId="{FFE90D71-963D-4AE0-AD43-3C3F90B1E7D0}" type="presParOf" srcId="{1C363015-7135-4D2F-9B30-A9CF41A83A92}" destId="{A8B51D82-3FF6-49CB-A8C0-BF2B64759E2D}" srcOrd="0" destOrd="0" presId="urn:microsoft.com/office/officeart/2005/8/layout/orgChart1"/>
    <dgm:cxn modelId="{4432E9FF-6C76-47FF-9FA0-3FE7F4546A7A}" type="presParOf" srcId="{A8B51D82-3FF6-49CB-A8C0-BF2B64759E2D}" destId="{901BB8DE-CE42-4609-89DB-A87C16B0E080}" srcOrd="0" destOrd="0" presId="urn:microsoft.com/office/officeart/2005/8/layout/orgChart1"/>
    <dgm:cxn modelId="{C307587C-54D0-443A-B0A2-7EFDA5A948E3}" type="presParOf" srcId="{A8B51D82-3FF6-49CB-A8C0-BF2B64759E2D}" destId="{8104CC14-9ED7-40FF-AE2E-234358420081}" srcOrd="1" destOrd="0" presId="urn:microsoft.com/office/officeart/2005/8/layout/orgChart1"/>
    <dgm:cxn modelId="{4F24B1DD-455B-4DAD-A232-67C0972873BE}" type="presParOf" srcId="{1C363015-7135-4D2F-9B30-A9CF41A83A92}" destId="{052F7BFC-0BD9-45AE-B0B4-70BFA3AF5DFA}" srcOrd="1" destOrd="0" presId="urn:microsoft.com/office/officeart/2005/8/layout/orgChart1"/>
    <dgm:cxn modelId="{0726204F-DF02-4F00-85FF-AD48EEAA83B5}" type="presParOf" srcId="{1C363015-7135-4D2F-9B30-A9CF41A83A92}" destId="{785C0020-79DC-45B8-B02A-AC60B8AF25E3}" srcOrd="2" destOrd="0" presId="urn:microsoft.com/office/officeart/2005/8/layout/orgChart1"/>
    <dgm:cxn modelId="{7ED20D52-B73E-4B11-BA5F-8EAEA42D932D}" type="presParOf" srcId="{0FF5F3B4-342B-4852-9459-FEC164931948}" destId="{D18EC127-AA81-4F1B-B501-F877DC05A2C1}" srcOrd="2" destOrd="0" presId="urn:microsoft.com/office/officeart/2005/8/layout/orgChart1"/>
    <dgm:cxn modelId="{A2AF6478-D90E-4D5B-82CF-D4BD1CC2F8DB}" type="presParOf" srcId="{0FF5F3B4-342B-4852-9459-FEC164931948}" destId="{5B1E054C-15A1-4823-A95A-158AC400E19E}" srcOrd="3" destOrd="0" presId="urn:microsoft.com/office/officeart/2005/8/layout/orgChart1"/>
    <dgm:cxn modelId="{B51402CD-0F9A-4370-AACE-003B5CBA910C}" type="presParOf" srcId="{5B1E054C-15A1-4823-A95A-158AC400E19E}" destId="{4C888569-2704-4803-9591-7EC70CFAD302}" srcOrd="0" destOrd="0" presId="urn:microsoft.com/office/officeart/2005/8/layout/orgChart1"/>
    <dgm:cxn modelId="{BE22ADD7-9470-4F1C-89D5-F2E7F9727556}" type="presParOf" srcId="{4C888569-2704-4803-9591-7EC70CFAD302}" destId="{7C790E7A-045A-4F67-9B3B-B2EA81B6773B}" srcOrd="0" destOrd="0" presId="urn:microsoft.com/office/officeart/2005/8/layout/orgChart1"/>
    <dgm:cxn modelId="{CCDB2BD0-4D8A-47E2-B88A-9C7D242BEDE1}" type="presParOf" srcId="{4C888569-2704-4803-9591-7EC70CFAD302}" destId="{59CB71C5-3A81-4ED9-83EB-F911317E1E47}" srcOrd="1" destOrd="0" presId="urn:microsoft.com/office/officeart/2005/8/layout/orgChart1"/>
    <dgm:cxn modelId="{EEA429F5-9B62-4798-B30A-340AB5897257}" type="presParOf" srcId="{5B1E054C-15A1-4823-A95A-158AC400E19E}" destId="{C8830643-7B41-490F-A7B2-B50A19319D48}" srcOrd="1" destOrd="0" presId="urn:microsoft.com/office/officeart/2005/8/layout/orgChart1"/>
    <dgm:cxn modelId="{BBA84285-8388-4822-A695-7A6A5E7F82D5}" type="presParOf" srcId="{5B1E054C-15A1-4823-A95A-158AC400E19E}" destId="{2695B0B9-A229-4C42-9F93-CB68E395CAAF}" srcOrd="2" destOrd="0" presId="urn:microsoft.com/office/officeart/2005/8/layout/orgChart1"/>
    <dgm:cxn modelId="{CFF51E34-1B25-4679-80CE-DB0CA01395E5}" type="presParOf" srcId="{96BD1C64-BFF6-4362-AF13-C9160D426950}" destId="{A502FD81-F9DA-403B-9181-35CBB3ED17F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D77D90-74FC-49AE-AFC6-4C12F83C683C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</dgm:pt>
    <dgm:pt modelId="{CE8B1319-A4C0-4D00-A937-22F3E52B3865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Социальные 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институты</a:t>
          </a:r>
        </a:p>
      </dgm:t>
    </dgm:pt>
    <dgm:pt modelId="{7155BF87-004B-4BD0-91CC-6C7F448B38CD}" type="parTrans" cxnId="{E16640B3-AF29-4EDC-B9DD-F7798872CE96}">
      <dgm:prSet/>
      <dgm:spPr/>
      <dgm:t>
        <a:bodyPr/>
        <a:lstStyle/>
        <a:p>
          <a:endParaRPr lang="ru-RU"/>
        </a:p>
      </dgm:t>
    </dgm:pt>
    <dgm:pt modelId="{E908C647-D6D8-4D75-B7EB-42F379DD7190}" type="sibTrans" cxnId="{E16640B3-AF29-4EDC-B9DD-F7798872CE96}">
      <dgm:prSet/>
      <dgm:spPr/>
      <dgm:t>
        <a:bodyPr/>
        <a:lstStyle/>
        <a:p>
          <a:endParaRPr lang="ru-RU"/>
        </a:p>
      </dgm:t>
    </dgm:pt>
    <dgm:pt modelId="{ADF56A56-E862-4A87-BD5C-3389DF991326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Формальные</a:t>
          </a:r>
        </a:p>
      </dgm:t>
    </dgm:pt>
    <dgm:pt modelId="{1219E2B8-1444-43A3-8C71-4253984738ED}" type="parTrans" cxnId="{FB38FE09-CD7E-4DC2-AA75-CBD38DBDEE91}">
      <dgm:prSet/>
      <dgm:spPr/>
      <dgm:t>
        <a:bodyPr/>
        <a:lstStyle/>
        <a:p>
          <a:endParaRPr lang="ru-RU"/>
        </a:p>
      </dgm:t>
    </dgm:pt>
    <dgm:pt modelId="{DEACEC4F-ABF1-476B-9CD3-4AA86F3F4016}" type="sibTrans" cxnId="{FB38FE09-CD7E-4DC2-AA75-CBD38DBDEE91}">
      <dgm:prSet/>
      <dgm:spPr/>
      <dgm:t>
        <a:bodyPr/>
        <a:lstStyle/>
        <a:p>
          <a:endParaRPr lang="ru-RU"/>
        </a:p>
      </dgm:t>
    </dgm:pt>
    <dgm:pt modelId="{A5AE2312-E898-4070-A019-57323062189A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Неформальные</a:t>
          </a:r>
        </a:p>
      </dgm:t>
    </dgm:pt>
    <dgm:pt modelId="{C90F215B-A425-4002-8670-83A0A79EADCA}" type="parTrans" cxnId="{2C3897BE-1D7E-482D-9501-44C27DF3B379}">
      <dgm:prSet/>
      <dgm:spPr/>
      <dgm:t>
        <a:bodyPr/>
        <a:lstStyle/>
        <a:p>
          <a:endParaRPr lang="ru-RU"/>
        </a:p>
      </dgm:t>
    </dgm:pt>
    <dgm:pt modelId="{9DB3C240-869A-4EDE-ADF4-C4AE0879048B}" type="sibTrans" cxnId="{2C3897BE-1D7E-482D-9501-44C27DF3B379}">
      <dgm:prSet/>
      <dgm:spPr/>
      <dgm:t>
        <a:bodyPr/>
        <a:lstStyle/>
        <a:p>
          <a:endParaRPr lang="ru-RU"/>
        </a:p>
      </dgm:t>
    </dgm:pt>
    <dgm:pt modelId="{0322D27A-ADA0-4408-B40E-7A5EF9F3A095}" type="pres">
      <dgm:prSet presAssocID="{7BD77D90-74FC-49AE-AFC6-4C12F83C683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6BD1C64-BFF6-4362-AF13-C9160D426950}" type="pres">
      <dgm:prSet presAssocID="{CE8B1319-A4C0-4D00-A937-22F3E52B3865}" presName="hierRoot1" presStyleCnt="0">
        <dgm:presLayoutVars>
          <dgm:hierBranch/>
        </dgm:presLayoutVars>
      </dgm:prSet>
      <dgm:spPr/>
    </dgm:pt>
    <dgm:pt modelId="{4549420A-2D50-4901-9012-8B856C2CDB3D}" type="pres">
      <dgm:prSet presAssocID="{CE8B1319-A4C0-4D00-A937-22F3E52B3865}" presName="rootComposite1" presStyleCnt="0"/>
      <dgm:spPr/>
    </dgm:pt>
    <dgm:pt modelId="{3DC2BEA1-9A7E-4CF7-93D7-659C7BFE5DE3}" type="pres">
      <dgm:prSet presAssocID="{CE8B1319-A4C0-4D00-A937-22F3E52B386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FBA14F4-E651-4B2F-B772-45AAA0F71C88}" type="pres">
      <dgm:prSet presAssocID="{CE8B1319-A4C0-4D00-A937-22F3E52B3865}" presName="rootConnector1" presStyleLbl="node1" presStyleIdx="0" presStyleCnt="0"/>
      <dgm:spPr/>
      <dgm:t>
        <a:bodyPr/>
        <a:lstStyle/>
        <a:p>
          <a:endParaRPr lang="ru-RU"/>
        </a:p>
      </dgm:t>
    </dgm:pt>
    <dgm:pt modelId="{0FF5F3B4-342B-4852-9459-FEC164931948}" type="pres">
      <dgm:prSet presAssocID="{CE8B1319-A4C0-4D00-A937-22F3E52B3865}" presName="hierChild2" presStyleCnt="0"/>
      <dgm:spPr/>
    </dgm:pt>
    <dgm:pt modelId="{B86586E2-40DE-4060-B265-AE05668AF83E}" type="pres">
      <dgm:prSet presAssocID="{1219E2B8-1444-43A3-8C71-4253984738ED}" presName="Name35" presStyleLbl="parChTrans1D2" presStyleIdx="0" presStyleCnt="2"/>
      <dgm:spPr/>
      <dgm:t>
        <a:bodyPr/>
        <a:lstStyle/>
        <a:p>
          <a:endParaRPr lang="ru-RU"/>
        </a:p>
      </dgm:t>
    </dgm:pt>
    <dgm:pt modelId="{1C363015-7135-4D2F-9B30-A9CF41A83A92}" type="pres">
      <dgm:prSet presAssocID="{ADF56A56-E862-4A87-BD5C-3389DF991326}" presName="hierRoot2" presStyleCnt="0">
        <dgm:presLayoutVars>
          <dgm:hierBranch/>
        </dgm:presLayoutVars>
      </dgm:prSet>
      <dgm:spPr/>
    </dgm:pt>
    <dgm:pt modelId="{A8B51D82-3FF6-49CB-A8C0-BF2B64759E2D}" type="pres">
      <dgm:prSet presAssocID="{ADF56A56-E862-4A87-BD5C-3389DF991326}" presName="rootComposite" presStyleCnt="0"/>
      <dgm:spPr/>
    </dgm:pt>
    <dgm:pt modelId="{901BB8DE-CE42-4609-89DB-A87C16B0E080}" type="pres">
      <dgm:prSet presAssocID="{ADF56A56-E862-4A87-BD5C-3389DF99132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8104CC14-9ED7-40FF-AE2E-234358420081}" type="pres">
      <dgm:prSet presAssocID="{ADF56A56-E862-4A87-BD5C-3389DF991326}" presName="rootConnector" presStyleLbl="node2" presStyleIdx="0" presStyleCnt="2"/>
      <dgm:spPr/>
      <dgm:t>
        <a:bodyPr/>
        <a:lstStyle/>
        <a:p>
          <a:endParaRPr lang="ru-RU"/>
        </a:p>
      </dgm:t>
    </dgm:pt>
    <dgm:pt modelId="{052F7BFC-0BD9-45AE-B0B4-70BFA3AF5DFA}" type="pres">
      <dgm:prSet presAssocID="{ADF56A56-E862-4A87-BD5C-3389DF991326}" presName="hierChild4" presStyleCnt="0"/>
      <dgm:spPr/>
    </dgm:pt>
    <dgm:pt modelId="{785C0020-79DC-45B8-B02A-AC60B8AF25E3}" type="pres">
      <dgm:prSet presAssocID="{ADF56A56-E862-4A87-BD5C-3389DF991326}" presName="hierChild5" presStyleCnt="0"/>
      <dgm:spPr/>
    </dgm:pt>
    <dgm:pt modelId="{D18EC127-AA81-4F1B-B501-F877DC05A2C1}" type="pres">
      <dgm:prSet presAssocID="{C90F215B-A425-4002-8670-83A0A79EADCA}" presName="Name35" presStyleLbl="parChTrans1D2" presStyleIdx="1" presStyleCnt="2"/>
      <dgm:spPr/>
      <dgm:t>
        <a:bodyPr/>
        <a:lstStyle/>
        <a:p>
          <a:endParaRPr lang="ru-RU"/>
        </a:p>
      </dgm:t>
    </dgm:pt>
    <dgm:pt modelId="{5B1E054C-15A1-4823-A95A-158AC400E19E}" type="pres">
      <dgm:prSet presAssocID="{A5AE2312-E898-4070-A019-57323062189A}" presName="hierRoot2" presStyleCnt="0">
        <dgm:presLayoutVars>
          <dgm:hierBranch/>
        </dgm:presLayoutVars>
      </dgm:prSet>
      <dgm:spPr/>
    </dgm:pt>
    <dgm:pt modelId="{4C888569-2704-4803-9591-7EC70CFAD302}" type="pres">
      <dgm:prSet presAssocID="{A5AE2312-E898-4070-A019-57323062189A}" presName="rootComposite" presStyleCnt="0"/>
      <dgm:spPr/>
    </dgm:pt>
    <dgm:pt modelId="{7C790E7A-045A-4F67-9B3B-B2EA81B6773B}" type="pres">
      <dgm:prSet presAssocID="{A5AE2312-E898-4070-A019-57323062189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59CB71C5-3A81-4ED9-83EB-F911317E1E47}" type="pres">
      <dgm:prSet presAssocID="{A5AE2312-E898-4070-A019-57323062189A}" presName="rootConnector" presStyleLbl="node2" presStyleIdx="1" presStyleCnt="2"/>
      <dgm:spPr/>
      <dgm:t>
        <a:bodyPr/>
        <a:lstStyle/>
        <a:p>
          <a:endParaRPr lang="ru-RU"/>
        </a:p>
      </dgm:t>
    </dgm:pt>
    <dgm:pt modelId="{C8830643-7B41-490F-A7B2-B50A19319D48}" type="pres">
      <dgm:prSet presAssocID="{A5AE2312-E898-4070-A019-57323062189A}" presName="hierChild4" presStyleCnt="0"/>
      <dgm:spPr/>
    </dgm:pt>
    <dgm:pt modelId="{2695B0B9-A229-4C42-9F93-CB68E395CAAF}" type="pres">
      <dgm:prSet presAssocID="{A5AE2312-E898-4070-A019-57323062189A}" presName="hierChild5" presStyleCnt="0"/>
      <dgm:spPr/>
    </dgm:pt>
    <dgm:pt modelId="{A502FD81-F9DA-403B-9181-35CBB3ED17F0}" type="pres">
      <dgm:prSet presAssocID="{CE8B1319-A4C0-4D00-A937-22F3E52B3865}" presName="hierChild3" presStyleCnt="0"/>
      <dgm:spPr/>
    </dgm:pt>
  </dgm:ptLst>
  <dgm:cxnLst>
    <dgm:cxn modelId="{101BA5DF-CE81-4136-9320-C825899C41BA}" type="presOf" srcId="{A5AE2312-E898-4070-A019-57323062189A}" destId="{59CB71C5-3A81-4ED9-83EB-F911317E1E47}" srcOrd="1" destOrd="0" presId="urn:microsoft.com/office/officeart/2005/8/layout/orgChart1"/>
    <dgm:cxn modelId="{890F6A59-64E8-4A6F-8978-E8AEDEC30EA3}" type="presOf" srcId="{CE8B1319-A4C0-4D00-A937-22F3E52B3865}" destId="{1FBA14F4-E651-4B2F-B772-45AAA0F71C88}" srcOrd="1" destOrd="0" presId="urn:microsoft.com/office/officeart/2005/8/layout/orgChart1"/>
    <dgm:cxn modelId="{8FDCA3DA-BC72-4550-8E80-B5060653C05B}" type="presOf" srcId="{A5AE2312-E898-4070-A019-57323062189A}" destId="{7C790E7A-045A-4F67-9B3B-B2EA81B6773B}" srcOrd="0" destOrd="0" presId="urn:microsoft.com/office/officeart/2005/8/layout/orgChart1"/>
    <dgm:cxn modelId="{2C3897BE-1D7E-482D-9501-44C27DF3B379}" srcId="{CE8B1319-A4C0-4D00-A937-22F3E52B3865}" destId="{A5AE2312-E898-4070-A019-57323062189A}" srcOrd="1" destOrd="0" parTransId="{C90F215B-A425-4002-8670-83A0A79EADCA}" sibTransId="{9DB3C240-869A-4EDE-ADF4-C4AE0879048B}"/>
    <dgm:cxn modelId="{E9F674BE-3F4B-41B5-B8B9-750DE4EEDF55}" type="presOf" srcId="{7BD77D90-74FC-49AE-AFC6-4C12F83C683C}" destId="{0322D27A-ADA0-4408-B40E-7A5EF9F3A095}" srcOrd="0" destOrd="0" presId="urn:microsoft.com/office/officeart/2005/8/layout/orgChart1"/>
    <dgm:cxn modelId="{BF1551AA-6C73-40D2-8F7A-CC9AE7B6784A}" type="presOf" srcId="{1219E2B8-1444-43A3-8C71-4253984738ED}" destId="{B86586E2-40DE-4060-B265-AE05668AF83E}" srcOrd="0" destOrd="0" presId="urn:microsoft.com/office/officeart/2005/8/layout/orgChart1"/>
    <dgm:cxn modelId="{06898082-3979-48E2-B919-A3E0FE7B3B68}" type="presOf" srcId="{ADF56A56-E862-4A87-BD5C-3389DF991326}" destId="{8104CC14-9ED7-40FF-AE2E-234358420081}" srcOrd="1" destOrd="0" presId="urn:microsoft.com/office/officeart/2005/8/layout/orgChart1"/>
    <dgm:cxn modelId="{E16640B3-AF29-4EDC-B9DD-F7798872CE96}" srcId="{7BD77D90-74FC-49AE-AFC6-4C12F83C683C}" destId="{CE8B1319-A4C0-4D00-A937-22F3E52B3865}" srcOrd="0" destOrd="0" parTransId="{7155BF87-004B-4BD0-91CC-6C7F448B38CD}" sibTransId="{E908C647-D6D8-4D75-B7EB-42F379DD7190}"/>
    <dgm:cxn modelId="{51126932-6295-4F09-9CCA-3797B81DAB2F}" type="presOf" srcId="{C90F215B-A425-4002-8670-83A0A79EADCA}" destId="{D18EC127-AA81-4F1B-B501-F877DC05A2C1}" srcOrd="0" destOrd="0" presId="urn:microsoft.com/office/officeart/2005/8/layout/orgChart1"/>
    <dgm:cxn modelId="{FB38FE09-CD7E-4DC2-AA75-CBD38DBDEE91}" srcId="{CE8B1319-A4C0-4D00-A937-22F3E52B3865}" destId="{ADF56A56-E862-4A87-BD5C-3389DF991326}" srcOrd="0" destOrd="0" parTransId="{1219E2B8-1444-43A3-8C71-4253984738ED}" sibTransId="{DEACEC4F-ABF1-476B-9CD3-4AA86F3F4016}"/>
    <dgm:cxn modelId="{C55FD776-5350-413F-8DC8-DF38DF9D715F}" type="presOf" srcId="{ADF56A56-E862-4A87-BD5C-3389DF991326}" destId="{901BB8DE-CE42-4609-89DB-A87C16B0E080}" srcOrd="0" destOrd="0" presId="urn:microsoft.com/office/officeart/2005/8/layout/orgChart1"/>
    <dgm:cxn modelId="{B531AF0A-E69E-4E47-A419-9F4ADB0078CD}" type="presOf" srcId="{CE8B1319-A4C0-4D00-A937-22F3E52B3865}" destId="{3DC2BEA1-9A7E-4CF7-93D7-659C7BFE5DE3}" srcOrd="0" destOrd="0" presId="urn:microsoft.com/office/officeart/2005/8/layout/orgChart1"/>
    <dgm:cxn modelId="{B126045D-6431-41B9-BD30-BF41A3820756}" type="presParOf" srcId="{0322D27A-ADA0-4408-B40E-7A5EF9F3A095}" destId="{96BD1C64-BFF6-4362-AF13-C9160D426950}" srcOrd="0" destOrd="0" presId="urn:microsoft.com/office/officeart/2005/8/layout/orgChart1"/>
    <dgm:cxn modelId="{49672313-956E-4DA3-9EE3-7C349016347E}" type="presParOf" srcId="{96BD1C64-BFF6-4362-AF13-C9160D426950}" destId="{4549420A-2D50-4901-9012-8B856C2CDB3D}" srcOrd="0" destOrd="0" presId="urn:microsoft.com/office/officeart/2005/8/layout/orgChart1"/>
    <dgm:cxn modelId="{CF5645D4-3472-4B5F-B558-4420E03CD338}" type="presParOf" srcId="{4549420A-2D50-4901-9012-8B856C2CDB3D}" destId="{3DC2BEA1-9A7E-4CF7-93D7-659C7BFE5DE3}" srcOrd="0" destOrd="0" presId="urn:microsoft.com/office/officeart/2005/8/layout/orgChart1"/>
    <dgm:cxn modelId="{C0C49718-F601-4716-A29E-3B8C5AB9BE55}" type="presParOf" srcId="{4549420A-2D50-4901-9012-8B856C2CDB3D}" destId="{1FBA14F4-E651-4B2F-B772-45AAA0F71C88}" srcOrd="1" destOrd="0" presId="urn:microsoft.com/office/officeart/2005/8/layout/orgChart1"/>
    <dgm:cxn modelId="{9C6DCDCA-11FD-418E-B07E-41EFC6FECB84}" type="presParOf" srcId="{96BD1C64-BFF6-4362-AF13-C9160D426950}" destId="{0FF5F3B4-342B-4852-9459-FEC164931948}" srcOrd="1" destOrd="0" presId="urn:microsoft.com/office/officeart/2005/8/layout/orgChart1"/>
    <dgm:cxn modelId="{0E7E0788-B6BA-4F33-900B-7532DB8D1248}" type="presParOf" srcId="{0FF5F3B4-342B-4852-9459-FEC164931948}" destId="{B86586E2-40DE-4060-B265-AE05668AF83E}" srcOrd="0" destOrd="0" presId="urn:microsoft.com/office/officeart/2005/8/layout/orgChart1"/>
    <dgm:cxn modelId="{72A9597B-871E-4E9F-AF0B-AF92E0CC78CF}" type="presParOf" srcId="{0FF5F3B4-342B-4852-9459-FEC164931948}" destId="{1C363015-7135-4D2F-9B30-A9CF41A83A92}" srcOrd="1" destOrd="0" presId="urn:microsoft.com/office/officeart/2005/8/layout/orgChart1"/>
    <dgm:cxn modelId="{9A93AF1E-C854-4451-85DF-6BBCE99D1108}" type="presParOf" srcId="{1C363015-7135-4D2F-9B30-A9CF41A83A92}" destId="{A8B51D82-3FF6-49CB-A8C0-BF2B64759E2D}" srcOrd="0" destOrd="0" presId="urn:microsoft.com/office/officeart/2005/8/layout/orgChart1"/>
    <dgm:cxn modelId="{A929D828-2651-441A-AACB-03E92E0D6C0C}" type="presParOf" srcId="{A8B51D82-3FF6-49CB-A8C0-BF2B64759E2D}" destId="{901BB8DE-CE42-4609-89DB-A87C16B0E080}" srcOrd="0" destOrd="0" presId="urn:microsoft.com/office/officeart/2005/8/layout/orgChart1"/>
    <dgm:cxn modelId="{08A7899D-7512-4071-8843-937B83BA7256}" type="presParOf" srcId="{A8B51D82-3FF6-49CB-A8C0-BF2B64759E2D}" destId="{8104CC14-9ED7-40FF-AE2E-234358420081}" srcOrd="1" destOrd="0" presId="urn:microsoft.com/office/officeart/2005/8/layout/orgChart1"/>
    <dgm:cxn modelId="{1D61257C-4FF2-45DA-B9AA-40B3DF5134EE}" type="presParOf" srcId="{1C363015-7135-4D2F-9B30-A9CF41A83A92}" destId="{052F7BFC-0BD9-45AE-B0B4-70BFA3AF5DFA}" srcOrd="1" destOrd="0" presId="urn:microsoft.com/office/officeart/2005/8/layout/orgChart1"/>
    <dgm:cxn modelId="{E2686146-9296-422E-9116-F3F3ED0FF34C}" type="presParOf" srcId="{1C363015-7135-4D2F-9B30-A9CF41A83A92}" destId="{785C0020-79DC-45B8-B02A-AC60B8AF25E3}" srcOrd="2" destOrd="0" presId="urn:microsoft.com/office/officeart/2005/8/layout/orgChart1"/>
    <dgm:cxn modelId="{9D3DC125-A8E7-4BFC-9E66-AEC4B204F976}" type="presParOf" srcId="{0FF5F3B4-342B-4852-9459-FEC164931948}" destId="{D18EC127-AA81-4F1B-B501-F877DC05A2C1}" srcOrd="2" destOrd="0" presId="urn:microsoft.com/office/officeart/2005/8/layout/orgChart1"/>
    <dgm:cxn modelId="{C3325585-2089-4C43-A294-9FDB96A2B67C}" type="presParOf" srcId="{0FF5F3B4-342B-4852-9459-FEC164931948}" destId="{5B1E054C-15A1-4823-A95A-158AC400E19E}" srcOrd="3" destOrd="0" presId="urn:microsoft.com/office/officeart/2005/8/layout/orgChart1"/>
    <dgm:cxn modelId="{B5A95EC0-FE9F-49A0-AF64-5D7DABCF5331}" type="presParOf" srcId="{5B1E054C-15A1-4823-A95A-158AC400E19E}" destId="{4C888569-2704-4803-9591-7EC70CFAD302}" srcOrd="0" destOrd="0" presId="urn:microsoft.com/office/officeart/2005/8/layout/orgChart1"/>
    <dgm:cxn modelId="{98FF6142-ABC6-4DCF-992E-E189FD1C8941}" type="presParOf" srcId="{4C888569-2704-4803-9591-7EC70CFAD302}" destId="{7C790E7A-045A-4F67-9B3B-B2EA81B6773B}" srcOrd="0" destOrd="0" presId="urn:microsoft.com/office/officeart/2005/8/layout/orgChart1"/>
    <dgm:cxn modelId="{27CEA367-A52D-40DA-825D-942AD3438021}" type="presParOf" srcId="{4C888569-2704-4803-9591-7EC70CFAD302}" destId="{59CB71C5-3A81-4ED9-83EB-F911317E1E47}" srcOrd="1" destOrd="0" presId="urn:microsoft.com/office/officeart/2005/8/layout/orgChart1"/>
    <dgm:cxn modelId="{EF4F92F6-3016-44BF-953C-E2E7D2B083D7}" type="presParOf" srcId="{5B1E054C-15A1-4823-A95A-158AC400E19E}" destId="{C8830643-7B41-490F-A7B2-B50A19319D48}" srcOrd="1" destOrd="0" presId="urn:microsoft.com/office/officeart/2005/8/layout/orgChart1"/>
    <dgm:cxn modelId="{4980BE20-EF95-401F-B095-B7D2B184F656}" type="presParOf" srcId="{5B1E054C-15A1-4823-A95A-158AC400E19E}" destId="{2695B0B9-A229-4C42-9F93-CB68E395CAAF}" srcOrd="2" destOrd="0" presId="urn:microsoft.com/office/officeart/2005/8/layout/orgChart1"/>
    <dgm:cxn modelId="{45126199-11B5-4171-8BC2-254825BF15B6}" type="presParOf" srcId="{96BD1C64-BFF6-4362-AF13-C9160D426950}" destId="{A502FD81-F9DA-403B-9181-35CBB3ED17F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895774-A4F7-41F0-962B-A8BA34573C9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</dgm:pt>
    <dgm:pt modelId="{F7486513-2FCF-4099-90B5-2DF9126A0C08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smtClean="0">
              <a:ln/>
              <a:effectLst/>
              <a:latin typeface="Arial" charset="0"/>
            </a:rPr>
            <a:t>Функции</a:t>
          </a:r>
          <a:endParaRPr kumimoji="0" lang="ru-RU" b="0" i="0" u="none" strike="noStrike" cap="none" normalizeH="0" baseline="0" dirty="0" smtClean="0">
            <a:ln/>
            <a:effectLst/>
            <a:latin typeface="Arial" charset="0"/>
          </a:endParaRPr>
        </a:p>
      </dgm:t>
    </dgm:pt>
    <dgm:pt modelId="{F298D029-63E1-4D68-B5EF-F0F81F90A5B5}" type="parTrans" cxnId="{369F4922-40AE-4D33-A0B9-E9EE8D58B59E}">
      <dgm:prSet/>
      <dgm:spPr/>
      <dgm:t>
        <a:bodyPr/>
        <a:lstStyle/>
        <a:p>
          <a:endParaRPr lang="ru-RU"/>
        </a:p>
      </dgm:t>
    </dgm:pt>
    <dgm:pt modelId="{00A9022C-C248-4AAE-9F86-8FAD2F618253}" type="sibTrans" cxnId="{369F4922-40AE-4D33-A0B9-E9EE8D58B59E}">
      <dgm:prSet/>
      <dgm:spPr/>
      <dgm:t>
        <a:bodyPr/>
        <a:lstStyle/>
        <a:p>
          <a:endParaRPr lang="ru-RU"/>
        </a:p>
      </dgm:t>
    </dgm:pt>
    <dgm:pt modelId="{F833EFBD-327F-4006-88AC-1F6CD063EE51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Явные</a:t>
          </a:r>
        </a:p>
      </dgm:t>
    </dgm:pt>
    <dgm:pt modelId="{2DA5DBA3-3440-48B0-BA40-AB9BF8E77FC7}" type="parTrans" cxnId="{348C0E31-B188-4C5A-9001-9B363DB72944}">
      <dgm:prSet/>
      <dgm:spPr/>
      <dgm:t>
        <a:bodyPr/>
        <a:lstStyle/>
        <a:p>
          <a:endParaRPr lang="ru-RU"/>
        </a:p>
      </dgm:t>
    </dgm:pt>
    <dgm:pt modelId="{A18D1D02-6011-448F-B73F-9DF752190EEC}" type="sibTrans" cxnId="{348C0E31-B188-4C5A-9001-9B363DB72944}">
      <dgm:prSet/>
      <dgm:spPr/>
      <dgm:t>
        <a:bodyPr/>
        <a:lstStyle/>
        <a:p>
          <a:endParaRPr lang="ru-RU"/>
        </a:p>
      </dgm:t>
    </dgm:pt>
    <dgm:pt modelId="{21310F12-D11D-45B8-AD53-A6C042ACE1A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Скрытые</a:t>
          </a:r>
        </a:p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(латентные)</a:t>
          </a:r>
        </a:p>
      </dgm:t>
    </dgm:pt>
    <dgm:pt modelId="{A0D8CD85-EE01-4E8B-A068-2560ECF08BAE}" type="parTrans" cxnId="{7BEFF6B0-BCE2-4C85-BD5E-83E93582D3D3}">
      <dgm:prSet/>
      <dgm:spPr/>
      <dgm:t>
        <a:bodyPr/>
        <a:lstStyle/>
        <a:p>
          <a:endParaRPr lang="ru-RU"/>
        </a:p>
      </dgm:t>
    </dgm:pt>
    <dgm:pt modelId="{07980E9F-BCE9-478E-9D88-CD4BC9A88029}" type="sibTrans" cxnId="{7BEFF6B0-BCE2-4C85-BD5E-83E93582D3D3}">
      <dgm:prSet/>
      <dgm:spPr/>
      <dgm:t>
        <a:bodyPr/>
        <a:lstStyle/>
        <a:p>
          <a:endParaRPr lang="ru-RU"/>
        </a:p>
      </dgm:t>
    </dgm:pt>
    <dgm:pt modelId="{71EF0F26-DFEF-4CAA-9895-8704F4F1D3BC}" type="pres">
      <dgm:prSet presAssocID="{AD895774-A4F7-41F0-962B-A8BA34573C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553756-50D2-4441-B18A-38F94651FF64}" type="pres">
      <dgm:prSet presAssocID="{F7486513-2FCF-4099-90B5-2DF9126A0C08}" presName="hierRoot1" presStyleCnt="0">
        <dgm:presLayoutVars>
          <dgm:hierBranch/>
        </dgm:presLayoutVars>
      </dgm:prSet>
      <dgm:spPr/>
    </dgm:pt>
    <dgm:pt modelId="{A7A73168-78FD-4A6D-901E-6E2D88186647}" type="pres">
      <dgm:prSet presAssocID="{F7486513-2FCF-4099-90B5-2DF9126A0C08}" presName="rootComposite1" presStyleCnt="0"/>
      <dgm:spPr/>
    </dgm:pt>
    <dgm:pt modelId="{C86B883C-39CF-435F-9758-CB46E4DBE06B}" type="pres">
      <dgm:prSet presAssocID="{F7486513-2FCF-4099-90B5-2DF9126A0C0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9172694-570F-412E-83E1-54539F6DB265}" type="pres">
      <dgm:prSet presAssocID="{F7486513-2FCF-4099-90B5-2DF9126A0C08}" presName="rootConnector1" presStyleLbl="node1" presStyleIdx="0" presStyleCnt="0"/>
      <dgm:spPr/>
      <dgm:t>
        <a:bodyPr/>
        <a:lstStyle/>
        <a:p>
          <a:endParaRPr lang="ru-RU"/>
        </a:p>
      </dgm:t>
    </dgm:pt>
    <dgm:pt modelId="{AABCEFE5-CBCE-422E-B9BE-D10A07977823}" type="pres">
      <dgm:prSet presAssocID="{F7486513-2FCF-4099-90B5-2DF9126A0C08}" presName="hierChild2" presStyleCnt="0"/>
      <dgm:spPr/>
    </dgm:pt>
    <dgm:pt modelId="{EDB660F1-76D5-403B-81E2-7E978C99FA13}" type="pres">
      <dgm:prSet presAssocID="{2DA5DBA3-3440-48B0-BA40-AB9BF8E77FC7}" presName="Name35" presStyleLbl="parChTrans1D2" presStyleIdx="0" presStyleCnt="2"/>
      <dgm:spPr/>
      <dgm:t>
        <a:bodyPr/>
        <a:lstStyle/>
        <a:p>
          <a:endParaRPr lang="ru-RU"/>
        </a:p>
      </dgm:t>
    </dgm:pt>
    <dgm:pt modelId="{E9165591-BA0F-415E-8D03-885F91D6484D}" type="pres">
      <dgm:prSet presAssocID="{F833EFBD-327F-4006-88AC-1F6CD063EE51}" presName="hierRoot2" presStyleCnt="0">
        <dgm:presLayoutVars>
          <dgm:hierBranch/>
        </dgm:presLayoutVars>
      </dgm:prSet>
      <dgm:spPr/>
    </dgm:pt>
    <dgm:pt modelId="{DFCADD33-E0A1-4BE3-B01E-A7F230C67EF5}" type="pres">
      <dgm:prSet presAssocID="{F833EFBD-327F-4006-88AC-1F6CD063EE51}" presName="rootComposite" presStyleCnt="0"/>
      <dgm:spPr/>
    </dgm:pt>
    <dgm:pt modelId="{02E86C98-9501-4B1D-9D90-071C662DE551}" type="pres">
      <dgm:prSet presAssocID="{F833EFBD-327F-4006-88AC-1F6CD063EE51}" presName="rootText" presStyleLbl="node2" presStyleIdx="0" presStyleCnt="2" custScaleX="9207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1B3CD69-A99B-4997-A3C2-3C7CF6B4F26B}" type="pres">
      <dgm:prSet presAssocID="{F833EFBD-327F-4006-88AC-1F6CD063EE51}" presName="rootConnector" presStyleLbl="node2" presStyleIdx="0" presStyleCnt="2"/>
      <dgm:spPr/>
      <dgm:t>
        <a:bodyPr/>
        <a:lstStyle/>
        <a:p>
          <a:endParaRPr lang="ru-RU"/>
        </a:p>
      </dgm:t>
    </dgm:pt>
    <dgm:pt modelId="{1A3A23E2-A2F4-4ACD-B40A-ED78803E9A45}" type="pres">
      <dgm:prSet presAssocID="{F833EFBD-327F-4006-88AC-1F6CD063EE51}" presName="hierChild4" presStyleCnt="0"/>
      <dgm:spPr/>
    </dgm:pt>
    <dgm:pt modelId="{AA480459-B524-4C03-A424-122D8484E2A3}" type="pres">
      <dgm:prSet presAssocID="{F833EFBD-327F-4006-88AC-1F6CD063EE51}" presName="hierChild5" presStyleCnt="0"/>
      <dgm:spPr/>
    </dgm:pt>
    <dgm:pt modelId="{4C110432-9BE6-4600-B7B7-C191D98BDEA3}" type="pres">
      <dgm:prSet presAssocID="{A0D8CD85-EE01-4E8B-A068-2560ECF08BAE}" presName="Name35" presStyleLbl="parChTrans1D2" presStyleIdx="1" presStyleCnt="2"/>
      <dgm:spPr/>
      <dgm:t>
        <a:bodyPr/>
        <a:lstStyle/>
        <a:p>
          <a:endParaRPr lang="ru-RU"/>
        </a:p>
      </dgm:t>
    </dgm:pt>
    <dgm:pt modelId="{6FDB509E-7A0E-4300-95AB-152C1007CF1E}" type="pres">
      <dgm:prSet presAssocID="{21310F12-D11D-45B8-AD53-A6C042ACE1AC}" presName="hierRoot2" presStyleCnt="0">
        <dgm:presLayoutVars>
          <dgm:hierBranch/>
        </dgm:presLayoutVars>
      </dgm:prSet>
      <dgm:spPr/>
    </dgm:pt>
    <dgm:pt modelId="{A7DC7695-DA2B-413F-8859-AC2F85D3475C}" type="pres">
      <dgm:prSet presAssocID="{21310F12-D11D-45B8-AD53-A6C042ACE1AC}" presName="rootComposite" presStyleCnt="0"/>
      <dgm:spPr/>
    </dgm:pt>
    <dgm:pt modelId="{FD4AE54F-7D99-4408-8982-06EC3E8612EC}" type="pres">
      <dgm:prSet presAssocID="{21310F12-D11D-45B8-AD53-A6C042ACE1AC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CEFE64A-7420-46B4-B590-61F09CEEF6FC}" type="pres">
      <dgm:prSet presAssocID="{21310F12-D11D-45B8-AD53-A6C042ACE1AC}" presName="rootConnector" presStyleLbl="node2" presStyleIdx="1" presStyleCnt="2"/>
      <dgm:spPr/>
      <dgm:t>
        <a:bodyPr/>
        <a:lstStyle/>
        <a:p>
          <a:endParaRPr lang="ru-RU"/>
        </a:p>
      </dgm:t>
    </dgm:pt>
    <dgm:pt modelId="{15B62767-3035-4E20-9B4E-A66792A90C92}" type="pres">
      <dgm:prSet presAssocID="{21310F12-D11D-45B8-AD53-A6C042ACE1AC}" presName="hierChild4" presStyleCnt="0"/>
      <dgm:spPr/>
    </dgm:pt>
    <dgm:pt modelId="{DE8C4FF9-820D-4CAF-A66A-6EC6F8FF963C}" type="pres">
      <dgm:prSet presAssocID="{21310F12-D11D-45B8-AD53-A6C042ACE1AC}" presName="hierChild5" presStyleCnt="0"/>
      <dgm:spPr/>
    </dgm:pt>
    <dgm:pt modelId="{52D40841-D3FC-4CF9-AD1D-6556499F93AF}" type="pres">
      <dgm:prSet presAssocID="{F7486513-2FCF-4099-90B5-2DF9126A0C08}" presName="hierChild3" presStyleCnt="0"/>
      <dgm:spPr/>
    </dgm:pt>
  </dgm:ptLst>
  <dgm:cxnLst>
    <dgm:cxn modelId="{7BEFF6B0-BCE2-4C85-BD5E-83E93582D3D3}" srcId="{F7486513-2FCF-4099-90B5-2DF9126A0C08}" destId="{21310F12-D11D-45B8-AD53-A6C042ACE1AC}" srcOrd="1" destOrd="0" parTransId="{A0D8CD85-EE01-4E8B-A068-2560ECF08BAE}" sibTransId="{07980E9F-BCE9-478E-9D88-CD4BC9A88029}"/>
    <dgm:cxn modelId="{369F4922-40AE-4D33-A0B9-E9EE8D58B59E}" srcId="{AD895774-A4F7-41F0-962B-A8BA34573C9D}" destId="{F7486513-2FCF-4099-90B5-2DF9126A0C08}" srcOrd="0" destOrd="0" parTransId="{F298D029-63E1-4D68-B5EF-F0F81F90A5B5}" sibTransId="{00A9022C-C248-4AAE-9F86-8FAD2F618253}"/>
    <dgm:cxn modelId="{59B093B5-0D7F-4C87-92D1-4A5FDCF2AB5A}" type="presOf" srcId="{F833EFBD-327F-4006-88AC-1F6CD063EE51}" destId="{61B3CD69-A99B-4997-A3C2-3C7CF6B4F26B}" srcOrd="1" destOrd="0" presId="urn:microsoft.com/office/officeart/2005/8/layout/orgChart1"/>
    <dgm:cxn modelId="{22D2697D-5184-4718-8036-502A72ABC659}" type="presOf" srcId="{F7486513-2FCF-4099-90B5-2DF9126A0C08}" destId="{C86B883C-39CF-435F-9758-CB46E4DBE06B}" srcOrd="0" destOrd="0" presId="urn:microsoft.com/office/officeart/2005/8/layout/orgChart1"/>
    <dgm:cxn modelId="{270E2502-5D3C-4BE5-B841-F420C10DCC8F}" type="presOf" srcId="{21310F12-D11D-45B8-AD53-A6C042ACE1AC}" destId="{FD4AE54F-7D99-4408-8982-06EC3E8612EC}" srcOrd="0" destOrd="0" presId="urn:microsoft.com/office/officeart/2005/8/layout/orgChart1"/>
    <dgm:cxn modelId="{748647D1-7378-4A23-B3B9-250842005BF4}" type="presOf" srcId="{2DA5DBA3-3440-48B0-BA40-AB9BF8E77FC7}" destId="{EDB660F1-76D5-403B-81E2-7E978C99FA13}" srcOrd="0" destOrd="0" presId="urn:microsoft.com/office/officeart/2005/8/layout/orgChart1"/>
    <dgm:cxn modelId="{3400F038-9306-4750-B81C-CC444227F15E}" type="presOf" srcId="{F833EFBD-327F-4006-88AC-1F6CD063EE51}" destId="{02E86C98-9501-4B1D-9D90-071C662DE551}" srcOrd="0" destOrd="0" presId="urn:microsoft.com/office/officeart/2005/8/layout/orgChart1"/>
    <dgm:cxn modelId="{E2E413E4-BE65-42C9-B749-14432F40E936}" type="presOf" srcId="{A0D8CD85-EE01-4E8B-A068-2560ECF08BAE}" destId="{4C110432-9BE6-4600-B7B7-C191D98BDEA3}" srcOrd="0" destOrd="0" presId="urn:microsoft.com/office/officeart/2005/8/layout/orgChart1"/>
    <dgm:cxn modelId="{81F294AB-0B2F-48CF-AB83-18C6EECF278B}" type="presOf" srcId="{21310F12-D11D-45B8-AD53-A6C042ACE1AC}" destId="{7CEFE64A-7420-46B4-B590-61F09CEEF6FC}" srcOrd="1" destOrd="0" presId="urn:microsoft.com/office/officeart/2005/8/layout/orgChart1"/>
    <dgm:cxn modelId="{535A2FD2-0AEF-4FDE-80CC-10F57D963C54}" type="presOf" srcId="{AD895774-A4F7-41F0-962B-A8BA34573C9D}" destId="{71EF0F26-DFEF-4CAA-9895-8704F4F1D3BC}" srcOrd="0" destOrd="0" presId="urn:microsoft.com/office/officeart/2005/8/layout/orgChart1"/>
    <dgm:cxn modelId="{348C0E31-B188-4C5A-9001-9B363DB72944}" srcId="{F7486513-2FCF-4099-90B5-2DF9126A0C08}" destId="{F833EFBD-327F-4006-88AC-1F6CD063EE51}" srcOrd="0" destOrd="0" parTransId="{2DA5DBA3-3440-48B0-BA40-AB9BF8E77FC7}" sibTransId="{A18D1D02-6011-448F-B73F-9DF752190EEC}"/>
    <dgm:cxn modelId="{EE8FEE81-95CB-434A-BDF7-0D5A252F2352}" type="presOf" srcId="{F7486513-2FCF-4099-90B5-2DF9126A0C08}" destId="{D9172694-570F-412E-83E1-54539F6DB265}" srcOrd="1" destOrd="0" presId="urn:microsoft.com/office/officeart/2005/8/layout/orgChart1"/>
    <dgm:cxn modelId="{124D7335-343A-4437-9DBD-274D763E71B8}" type="presParOf" srcId="{71EF0F26-DFEF-4CAA-9895-8704F4F1D3BC}" destId="{65553756-50D2-4441-B18A-38F94651FF64}" srcOrd="0" destOrd="0" presId="urn:microsoft.com/office/officeart/2005/8/layout/orgChart1"/>
    <dgm:cxn modelId="{E2178941-3F4B-4E85-BE6E-9056D93EC9DA}" type="presParOf" srcId="{65553756-50D2-4441-B18A-38F94651FF64}" destId="{A7A73168-78FD-4A6D-901E-6E2D88186647}" srcOrd="0" destOrd="0" presId="urn:microsoft.com/office/officeart/2005/8/layout/orgChart1"/>
    <dgm:cxn modelId="{54A03FF5-D9E8-4065-9C3D-A11DE2565D7D}" type="presParOf" srcId="{A7A73168-78FD-4A6D-901E-6E2D88186647}" destId="{C86B883C-39CF-435F-9758-CB46E4DBE06B}" srcOrd="0" destOrd="0" presId="urn:microsoft.com/office/officeart/2005/8/layout/orgChart1"/>
    <dgm:cxn modelId="{00171DF4-A586-4B26-ADCA-877873A89AD6}" type="presParOf" srcId="{A7A73168-78FD-4A6D-901E-6E2D88186647}" destId="{D9172694-570F-412E-83E1-54539F6DB265}" srcOrd="1" destOrd="0" presId="urn:microsoft.com/office/officeart/2005/8/layout/orgChart1"/>
    <dgm:cxn modelId="{CA180A5A-9A1B-4EA4-A78C-8F44D9A3DAF9}" type="presParOf" srcId="{65553756-50D2-4441-B18A-38F94651FF64}" destId="{AABCEFE5-CBCE-422E-B9BE-D10A07977823}" srcOrd="1" destOrd="0" presId="urn:microsoft.com/office/officeart/2005/8/layout/orgChart1"/>
    <dgm:cxn modelId="{9CD515FE-5DCB-4051-9028-EEF1963ECE4B}" type="presParOf" srcId="{AABCEFE5-CBCE-422E-B9BE-D10A07977823}" destId="{EDB660F1-76D5-403B-81E2-7E978C99FA13}" srcOrd="0" destOrd="0" presId="urn:microsoft.com/office/officeart/2005/8/layout/orgChart1"/>
    <dgm:cxn modelId="{2F06E7BA-8003-476D-93AB-EAE4F181CA7A}" type="presParOf" srcId="{AABCEFE5-CBCE-422E-B9BE-D10A07977823}" destId="{E9165591-BA0F-415E-8D03-885F91D6484D}" srcOrd="1" destOrd="0" presId="urn:microsoft.com/office/officeart/2005/8/layout/orgChart1"/>
    <dgm:cxn modelId="{7F077453-0BF2-40D0-9A02-AD34D841EC1B}" type="presParOf" srcId="{E9165591-BA0F-415E-8D03-885F91D6484D}" destId="{DFCADD33-E0A1-4BE3-B01E-A7F230C67EF5}" srcOrd="0" destOrd="0" presId="urn:microsoft.com/office/officeart/2005/8/layout/orgChart1"/>
    <dgm:cxn modelId="{E056279C-777B-470F-B3F9-023EEC07C643}" type="presParOf" srcId="{DFCADD33-E0A1-4BE3-B01E-A7F230C67EF5}" destId="{02E86C98-9501-4B1D-9D90-071C662DE551}" srcOrd="0" destOrd="0" presId="urn:microsoft.com/office/officeart/2005/8/layout/orgChart1"/>
    <dgm:cxn modelId="{4675F901-32F3-44B5-8867-2BE71FF8E1EF}" type="presParOf" srcId="{DFCADD33-E0A1-4BE3-B01E-A7F230C67EF5}" destId="{61B3CD69-A99B-4997-A3C2-3C7CF6B4F26B}" srcOrd="1" destOrd="0" presId="urn:microsoft.com/office/officeart/2005/8/layout/orgChart1"/>
    <dgm:cxn modelId="{FF6FF804-CA88-4F80-88B2-D7DEF0F0601E}" type="presParOf" srcId="{E9165591-BA0F-415E-8D03-885F91D6484D}" destId="{1A3A23E2-A2F4-4ACD-B40A-ED78803E9A45}" srcOrd="1" destOrd="0" presId="urn:microsoft.com/office/officeart/2005/8/layout/orgChart1"/>
    <dgm:cxn modelId="{5DCC9C3F-DC9A-4A48-BF19-D8CB9347EF00}" type="presParOf" srcId="{E9165591-BA0F-415E-8D03-885F91D6484D}" destId="{AA480459-B524-4C03-A424-122D8484E2A3}" srcOrd="2" destOrd="0" presId="urn:microsoft.com/office/officeart/2005/8/layout/orgChart1"/>
    <dgm:cxn modelId="{F860276B-6BAA-426A-A57F-CD7571F1BD43}" type="presParOf" srcId="{AABCEFE5-CBCE-422E-B9BE-D10A07977823}" destId="{4C110432-9BE6-4600-B7B7-C191D98BDEA3}" srcOrd="2" destOrd="0" presId="urn:microsoft.com/office/officeart/2005/8/layout/orgChart1"/>
    <dgm:cxn modelId="{4CD60C2A-4785-44EB-9A71-8A0AB48218D4}" type="presParOf" srcId="{AABCEFE5-CBCE-422E-B9BE-D10A07977823}" destId="{6FDB509E-7A0E-4300-95AB-152C1007CF1E}" srcOrd="3" destOrd="0" presId="urn:microsoft.com/office/officeart/2005/8/layout/orgChart1"/>
    <dgm:cxn modelId="{EEFDEBE7-61B5-4548-9C2E-1DE5C63F4927}" type="presParOf" srcId="{6FDB509E-7A0E-4300-95AB-152C1007CF1E}" destId="{A7DC7695-DA2B-413F-8859-AC2F85D3475C}" srcOrd="0" destOrd="0" presId="urn:microsoft.com/office/officeart/2005/8/layout/orgChart1"/>
    <dgm:cxn modelId="{400CFDA4-1ACB-45BA-B25B-2DA7F8288121}" type="presParOf" srcId="{A7DC7695-DA2B-413F-8859-AC2F85D3475C}" destId="{FD4AE54F-7D99-4408-8982-06EC3E8612EC}" srcOrd="0" destOrd="0" presId="urn:microsoft.com/office/officeart/2005/8/layout/orgChart1"/>
    <dgm:cxn modelId="{0EA6A5AC-3CE9-4BBB-B263-251899D0486F}" type="presParOf" srcId="{A7DC7695-DA2B-413F-8859-AC2F85D3475C}" destId="{7CEFE64A-7420-46B4-B590-61F09CEEF6FC}" srcOrd="1" destOrd="0" presId="urn:microsoft.com/office/officeart/2005/8/layout/orgChart1"/>
    <dgm:cxn modelId="{8029D5FE-36C6-4C78-AB14-F297A6FFE434}" type="presParOf" srcId="{6FDB509E-7A0E-4300-95AB-152C1007CF1E}" destId="{15B62767-3035-4E20-9B4E-A66792A90C92}" srcOrd="1" destOrd="0" presId="urn:microsoft.com/office/officeart/2005/8/layout/orgChart1"/>
    <dgm:cxn modelId="{7E5CDE65-E8ED-48A7-B27B-72DA25E40319}" type="presParOf" srcId="{6FDB509E-7A0E-4300-95AB-152C1007CF1E}" destId="{DE8C4FF9-820D-4CAF-A66A-6EC6F8FF963C}" srcOrd="2" destOrd="0" presId="urn:microsoft.com/office/officeart/2005/8/layout/orgChart1"/>
    <dgm:cxn modelId="{82FE9AB2-AD9B-4DAB-81F7-B10C3ADD98F5}" type="presParOf" srcId="{65553756-50D2-4441-B18A-38F94651FF64}" destId="{52D40841-D3FC-4CF9-AD1D-6556499F93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D895774-A4F7-41F0-962B-A8BA34573C9D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</dgm:pt>
    <dgm:pt modelId="{F7486513-2FCF-4099-90B5-2DF9126A0C08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kumimoji="0" lang="ru-RU" b="0" i="0" u="none" strike="noStrike" cap="none" normalizeH="0" baseline="0" dirty="0" smtClean="0">
              <a:ln/>
              <a:effectLst/>
              <a:latin typeface="Arial" charset="0"/>
            </a:rPr>
            <a:t>Функции</a:t>
          </a:r>
        </a:p>
      </dgm:t>
    </dgm:pt>
    <dgm:pt modelId="{F298D029-63E1-4D68-B5EF-F0F81F90A5B5}" type="parTrans" cxnId="{369F4922-40AE-4D33-A0B9-E9EE8D58B59E}">
      <dgm:prSet/>
      <dgm:spPr/>
      <dgm:t>
        <a:bodyPr/>
        <a:lstStyle/>
        <a:p>
          <a:endParaRPr lang="ru-RU"/>
        </a:p>
      </dgm:t>
    </dgm:pt>
    <dgm:pt modelId="{00A9022C-C248-4AAE-9F86-8FAD2F618253}" type="sibTrans" cxnId="{369F4922-40AE-4D33-A0B9-E9EE8D58B59E}">
      <dgm:prSet/>
      <dgm:spPr/>
      <dgm:t>
        <a:bodyPr/>
        <a:lstStyle/>
        <a:p>
          <a:endParaRPr lang="ru-RU"/>
        </a:p>
      </dgm:t>
    </dgm:pt>
    <dgm:pt modelId="{F833EFBD-327F-4006-88AC-1F6CD063EE51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lang="ru-RU" b="1" i="0" dirty="0" smtClean="0"/>
            <a:t>универсальные</a:t>
          </a:r>
          <a:r>
            <a:rPr lang="ru-RU" b="0" i="0" dirty="0" smtClean="0"/>
            <a:t> </a:t>
          </a:r>
          <a:endParaRPr kumimoji="0" lang="ru-RU" b="0" i="0" u="none" strike="noStrike" cap="none" normalizeH="0" baseline="0" dirty="0" smtClean="0">
            <a:ln/>
            <a:effectLst/>
            <a:latin typeface="Arial" charset="0"/>
          </a:endParaRPr>
        </a:p>
      </dgm:t>
    </dgm:pt>
    <dgm:pt modelId="{2DA5DBA3-3440-48B0-BA40-AB9BF8E77FC7}" type="parTrans" cxnId="{348C0E31-B188-4C5A-9001-9B363DB72944}">
      <dgm:prSet/>
      <dgm:spPr/>
      <dgm:t>
        <a:bodyPr/>
        <a:lstStyle/>
        <a:p>
          <a:endParaRPr lang="ru-RU"/>
        </a:p>
      </dgm:t>
    </dgm:pt>
    <dgm:pt modelId="{A18D1D02-6011-448F-B73F-9DF752190EEC}" type="sibTrans" cxnId="{348C0E31-B188-4C5A-9001-9B363DB72944}">
      <dgm:prSet/>
      <dgm:spPr/>
      <dgm:t>
        <a:bodyPr/>
        <a:lstStyle/>
        <a:p>
          <a:endParaRPr lang="ru-RU"/>
        </a:p>
      </dgm:t>
    </dgm:pt>
    <dgm:pt modelId="{21310F12-D11D-45B8-AD53-A6C042ACE1AC}">
      <dgm:prSet/>
      <dgm:spPr/>
      <dgm:t>
        <a:bodyPr/>
        <a:lstStyle/>
        <a:p>
          <a:pPr marL="0" marR="0" lvl="0" indent="0" algn="ctr" defTabSz="914400" rtl="0" eaLnBrk="1" fontAlgn="base" latinLnBrk="0" hangingPunct="1">
            <a:lnSpc>
              <a:spcPct val="100000"/>
            </a:lnSpc>
            <a:spcBef>
              <a:spcPct val="0"/>
            </a:spcBef>
            <a:spcAft>
              <a:spcPct val="0"/>
            </a:spcAft>
            <a:buClrTx/>
            <a:buSzTx/>
            <a:buFontTx/>
            <a:buNone/>
            <a:tabLst/>
          </a:pPr>
          <a:r>
            <a:rPr lang="ru-RU" b="1" i="0" dirty="0" smtClean="0"/>
            <a:t>специфические</a:t>
          </a:r>
          <a:endParaRPr kumimoji="0" lang="ru-RU" b="0" i="0" u="none" strike="noStrike" cap="none" normalizeH="0" baseline="0" dirty="0" smtClean="0">
            <a:ln/>
            <a:effectLst/>
            <a:latin typeface="Arial" charset="0"/>
          </a:endParaRPr>
        </a:p>
      </dgm:t>
    </dgm:pt>
    <dgm:pt modelId="{A0D8CD85-EE01-4E8B-A068-2560ECF08BAE}" type="parTrans" cxnId="{7BEFF6B0-BCE2-4C85-BD5E-83E93582D3D3}">
      <dgm:prSet/>
      <dgm:spPr/>
      <dgm:t>
        <a:bodyPr/>
        <a:lstStyle/>
        <a:p>
          <a:endParaRPr lang="ru-RU"/>
        </a:p>
      </dgm:t>
    </dgm:pt>
    <dgm:pt modelId="{07980E9F-BCE9-478E-9D88-CD4BC9A88029}" type="sibTrans" cxnId="{7BEFF6B0-BCE2-4C85-BD5E-83E93582D3D3}">
      <dgm:prSet/>
      <dgm:spPr/>
      <dgm:t>
        <a:bodyPr/>
        <a:lstStyle/>
        <a:p>
          <a:endParaRPr lang="ru-RU"/>
        </a:p>
      </dgm:t>
    </dgm:pt>
    <dgm:pt modelId="{71EF0F26-DFEF-4CAA-9895-8704F4F1D3BC}" type="pres">
      <dgm:prSet presAssocID="{AD895774-A4F7-41F0-962B-A8BA34573C9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553756-50D2-4441-B18A-38F94651FF64}" type="pres">
      <dgm:prSet presAssocID="{F7486513-2FCF-4099-90B5-2DF9126A0C08}" presName="hierRoot1" presStyleCnt="0">
        <dgm:presLayoutVars>
          <dgm:hierBranch/>
        </dgm:presLayoutVars>
      </dgm:prSet>
      <dgm:spPr/>
    </dgm:pt>
    <dgm:pt modelId="{A7A73168-78FD-4A6D-901E-6E2D88186647}" type="pres">
      <dgm:prSet presAssocID="{F7486513-2FCF-4099-90B5-2DF9126A0C08}" presName="rootComposite1" presStyleCnt="0"/>
      <dgm:spPr/>
    </dgm:pt>
    <dgm:pt modelId="{C86B883C-39CF-435F-9758-CB46E4DBE06B}" type="pres">
      <dgm:prSet presAssocID="{F7486513-2FCF-4099-90B5-2DF9126A0C0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9172694-570F-412E-83E1-54539F6DB265}" type="pres">
      <dgm:prSet presAssocID="{F7486513-2FCF-4099-90B5-2DF9126A0C08}" presName="rootConnector1" presStyleLbl="node1" presStyleIdx="0" presStyleCnt="0"/>
      <dgm:spPr/>
      <dgm:t>
        <a:bodyPr/>
        <a:lstStyle/>
        <a:p>
          <a:endParaRPr lang="ru-RU"/>
        </a:p>
      </dgm:t>
    </dgm:pt>
    <dgm:pt modelId="{AABCEFE5-CBCE-422E-B9BE-D10A07977823}" type="pres">
      <dgm:prSet presAssocID="{F7486513-2FCF-4099-90B5-2DF9126A0C08}" presName="hierChild2" presStyleCnt="0"/>
      <dgm:spPr/>
    </dgm:pt>
    <dgm:pt modelId="{EDB660F1-76D5-403B-81E2-7E978C99FA13}" type="pres">
      <dgm:prSet presAssocID="{2DA5DBA3-3440-48B0-BA40-AB9BF8E77FC7}" presName="Name35" presStyleLbl="parChTrans1D2" presStyleIdx="0" presStyleCnt="2"/>
      <dgm:spPr/>
      <dgm:t>
        <a:bodyPr/>
        <a:lstStyle/>
        <a:p>
          <a:endParaRPr lang="ru-RU"/>
        </a:p>
      </dgm:t>
    </dgm:pt>
    <dgm:pt modelId="{E9165591-BA0F-415E-8D03-885F91D6484D}" type="pres">
      <dgm:prSet presAssocID="{F833EFBD-327F-4006-88AC-1F6CD063EE51}" presName="hierRoot2" presStyleCnt="0">
        <dgm:presLayoutVars>
          <dgm:hierBranch/>
        </dgm:presLayoutVars>
      </dgm:prSet>
      <dgm:spPr/>
    </dgm:pt>
    <dgm:pt modelId="{DFCADD33-E0A1-4BE3-B01E-A7F230C67EF5}" type="pres">
      <dgm:prSet presAssocID="{F833EFBD-327F-4006-88AC-1F6CD063EE51}" presName="rootComposite" presStyleCnt="0"/>
      <dgm:spPr/>
    </dgm:pt>
    <dgm:pt modelId="{02E86C98-9501-4B1D-9D90-071C662DE551}" type="pres">
      <dgm:prSet presAssocID="{F833EFBD-327F-4006-88AC-1F6CD063EE51}" presName="rootText" presStyleLbl="node2" presStyleIdx="0" presStyleCnt="2" custScaleX="92070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61B3CD69-A99B-4997-A3C2-3C7CF6B4F26B}" type="pres">
      <dgm:prSet presAssocID="{F833EFBD-327F-4006-88AC-1F6CD063EE51}" presName="rootConnector" presStyleLbl="node2" presStyleIdx="0" presStyleCnt="2"/>
      <dgm:spPr/>
      <dgm:t>
        <a:bodyPr/>
        <a:lstStyle/>
        <a:p>
          <a:endParaRPr lang="ru-RU"/>
        </a:p>
      </dgm:t>
    </dgm:pt>
    <dgm:pt modelId="{1A3A23E2-A2F4-4ACD-B40A-ED78803E9A45}" type="pres">
      <dgm:prSet presAssocID="{F833EFBD-327F-4006-88AC-1F6CD063EE51}" presName="hierChild4" presStyleCnt="0"/>
      <dgm:spPr/>
    </dgm:pt>
    <dgm:pt modelId="{AA480459-B524-4C03-A424-122D8484E2A3}" type="pres">
      <dgm:prSet presAssocID="{F833EFBD-327F-4006-88AC-1F6CD063EE51}" presName="hierChild5" presStyleCnt="0"/>
      <dgm:spPr/>
    </dgm:pt>
    <dgm:pt modelId="{4C110432-9BE6-4600-B7B7-C191D98BDEA3}" type="pres">
      <dgm:prSet presAssocID="{A0D8CD85-EE01-4E8B-A068-2560ECF08BAE}" presName="Name35" presStyleLbl="parChTrans1D2" presStyleIdx="1" presStyleCnt="2"/>
      <dgm:spPr/>
      <dgm:t>
        <a:bodyPr/>
        <a:lstStyle/>
        <a:p>
          <a:endParaRPr lang="ru-RU"/>
        </a:p>
      </dgm:t>
    </dgm:pt>
    <dgm:pt modelId="{6FDB509E-7A0E-4300-95AB-152C1007CF1E}" type="pres">
      <dgm:prSet presAssocID="{21310F12-D11D-45B8-AD53-A6C042ACE1AC}" presName="hierRoot2" presStyleCnt="0">
        <dgm:presLayoutVars>
          <dgm:hierBranch/>
        </dgm:presLayoutVars>
      </dgm:prSet>
      <dgm:spPr/>
    </dgm:pt>
    <dgm:pt modelId="{A7DC7695-DA2B-413F-8859-AC2F85D3475C}" type="pres">
      <dgm:prSet presAssocID="{21310F12-D11D-45B8-AD53-A6C042ACE1AC}" presName="rootComposite" presStyleCnt="0"/>
      <dgm:spPr/>
    </dgm:pt>
    <dgm:pt modelId="{FD4AE54F-7D99-4408-8982-06EC3E8612EC}" type="pres">
      <dgm:prSet presAssocID="{21310F12-D11D-45B8-AD53-A6C042ACE1AC}" presName="rootText" presStyleLbl="node2" presStyleIdx="1" presStyleCnt="2" custLinFactNeighborX="1299" custLinFactNeighborY="-5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CEFE64A-7420-46B4-B590-61F09CEEF6FC}" type="pres">
      <dgm:prSet presAssocID="{21310F12-D11D-45B8-AD53-A6C042ACE1AC}" presName="rootConnector" presStyleLbl="node2" presStyleIdx="1" presStyleCnt="2"/>
      <dgm:spPr/>
      <dgm:t>
        <a:bodyPr/>
        <a:lstStyle/>
        <a:p>
          <a:endParaRPr lang="ru-RU"/>
        </a:p>
      </dgm:t>
    </dgm:pt>
    <dgm:pt modelId="{15B62767-3035-4E20-9B4E-A66792A90C92}" type="pres">
      <dgm:prSet presAssocID="{21310F12-D11D-45B8-AD53-A6C042ACE1AC}" presName="hierChild4" presStyleCnt="0"/>
      <dgm:spPr/>
    </dgm:pt>
    <dgm:pt modelId="{DE8C4FF9-820D-4CAF-A66A-6EC6F8FF963C}" type="pres">
      <dgm:prSet presAssocID="{21310F12-D11D-45B8-AD53-A6C042ACE1AC}" presName="hierChild5" presStyleCnt="0"/>
      <dgm:spPr/>
    </dgm:pt>
    <dgm:pt modelId="{52D40841-D3FC-4CF9-AD1D-6556499F93AF}" type="pres">
      <dgm:prSet presAssocID="{F7486513-2FCF-4099-90B5-2DF9126A0C08}" presName="hierChild3" presStyleCnt="0"/>
      <dgm:spPr/>
    </dgm:pt>
  </dgm:ptLst>
  <dgm:cxnLst>
    <dgm:cxn modelId="{D6B42BFE-6974-40C4-9C74-F688BE7854EA}" type="presOf" srcId="{F7486513-2FCF-4099-90B5-2DF9126A0C08}" destId="{D9172694-570F-412E-83E1-54539F6DB265}" srcOrd="1" destOrd="0" presId="urn:microsoft.com/office/officeart/2005/8/layout/orgChart1"/>
    <dgm:cxn modelId="{33765EE0-02E3-4C80-8DF4-E10F087A8376}" type="presOf" srcId="{2DA5DBA3-3440-48B0-BA40-AB9BF8E77FC7}" destId="{EDB660F1-76D5-403B-81E2-7E978C99FA13}" srcOrd="0" destOrd="0" presId="urn:microsoft.com/office/officeart/2005/8/layout/orgChart1"/>
    <dgm:cxn modelId="{348C0E31-B188-4C5A-9001-9B363DB72944}" srcId="{F7486513-2FCF-4099-90B5-2DF9126A0C08}" destId="{F833EFBD-327F-4006-88AC-1F6CD063EE51}" srcOrd="0" destOrd="0" parTransId="{2DA5DBA3-3440-48B0-BA40-AB9BF8E77FC7}" sibTransId="{A18D1D02-6011-448F-B73F-9DF752190EEC}"/>
    <dgm:cxn modelId="{EE608AF6-6C0E-4DBA-B1EC-B95BA8FD0B05}" type="presOf" srcId="{F833EFBD-327F-4006-88AC-1F6CD063EE51}" destId="{61B3CD69-A99B-4997-A3C2-3C7CF6B4F26B}" srcOrd="1" destOrd="0" presId="urn:microsoft.com/office/officeart/2005/8/layout/orgChart1"/>
    <dgm:cxn modelId="{BC31B5A6-87BE-4A1A-99C0-24C526BBB5B0}" type="presOf" srcId="{21310F12-D11D-45B8-AD53-A6C042ACE1AC}" destId="{FD4AE54F-7D99-4408-8982-06EC3E8612EC}" srcOrd="0" destOrd="0" presId="urn:microsoft.com/office/officeart/2005/8/layout/orgChart1"/>
    <dgm:cxn modelId="{AC472502-3B73-4174-95BE-29091AB59E16}" type="presOf" srcId="{A0D8CD85-EE01-4E8B-A068-2560ECF08BAE}" destId="{4C110432-9BE6-4600-B7B7-C191D98BDEA3}" srcOrd="0" destOrd="0" presId="urn:microsoft.com/office/officeart/2005/8/layout/orgChart1"/>
    <dgm:cxn modelId="{369F4922-40AE-4D33-A0B9-E9EE8D58B59E}" srcId="{AD895774-A4F7-41F0-962B-A8BA34573C9D}" destId="{F7486513-2FCF-4099-90B5-2DF9126A0C08}" srcOrd="0" destOrd="0" parTransId="{F298D029-63E1-4D68-B5EF-F0F81F90A5B5}" sibTransId="{00A9022C-C248-4AAE-9F86-8FAD2F618253}"/>
    <dgm:cxn modelId="{CBCBA527-DD4A-430F-82E7-C7A6A8CC0698}" type="presOf" srcId="{F833EFBD-327F-4006-88AC-1F6CD063EE51}" destId="{02E86C98-9501-4B1D-9D90-071C662DE551}" srcOrd="0" destOrd="0" presId="urn:microsoft.com/office/officeart/2005/8/layout/orgChart1"/>
    <dgm:cxn modelId="{D49811B4-8477-4C3D-8197-86270A9024B6}" type="presOf" srcId="{21310F12-D11D-45B8-AD53-A6C042ACE1AC}" destId="{7CEFE64A-7420-46B4-B590-61F09CEEF6FC}" srcOrd="1" destOrd="0" presId="urn:microsoft.com/office/officeart/2005/8/layout/orgChart1"/>
    <dgm:cxn modelId="{B5940D82-0AF3-490C-A3DD-4012F43B4307}" type="presOf" srcId="{AD895774-A4F7-41F0-962B-A8BA34573C9D}" destId="{71EF0F26-DFEF-4CAA-9895-8704F4F1D3BC}" srcOrd="0" destOrd="0" presId="urn:microsoft.com/office/officeart/2005/8/layout/orgChart1"/>
    <dgm:cxn modelId="{16F0ED01-590B-484B-BC4B-63FAE3D327CF}" type="presOf" srcId="{F7486513-2FCF-4099-90B5-2DF9126A0C08}" destId="{C86B883C-39CF-435F-9758-CB46E4DBE06B}" srcOrd="0" destOrd="0" presId="urn:microsoft.com/office/officeart/2005/8/layout/orgChart1"/>
    <dgm:cxn modelId="{7BEFF6B0-BCE2-4C85-BD5E-83E93582D3D3}" srcId="{F7486513-2FCF-4099-90B5-2DF9126A0C08}" destId="{21310F12-D11D-45B8-AD53-A6C042ACE1AC}" srcOrd="1" destOrd="0" parTransId="{A0D8CD85-EE01-4E8B-A068-2560ECF08BAE}" sibTransId="{07980E9F-BCE9-478E-9D88-CD4BC9A88029}"/>
    <dgm:cxn modelId="{EED24F2A-0861-402F-8676-E5B26159BBB3}" type="presParOf" srcId="{71EF0F26-DFEF-4CAA-9895-8704F4F1D3BC}" destId="{65553756-50D2-4441-B18A-38F94651FF64}" srcOrd="0" destOrd="0" presId="urn:microsoft.com/office/officeart/2005/8/layout/orgChart1"/>
    <dgm:cxn modelId="{3457165C-3C06-4C15-8358-3A0FE8308253}" type="presParOf" srcId="{65553756-50D2-4441-B18A-38F94651FF64}" destId="{A7A73168-78FD-4A6D-901E-6E2D88186647}" srcOrd="0" destOrd="0" presId="urn:microsoft.com/office/officeart/2005/8/layout/orgChart1"/>
    <dgm:cxn modelId="{67918D12-7E65-46EE-8685-0ED757D504DF}" type="presParOf" srcId="{A7A73168-78FD-4A6D-901E-6E2D88186647}" destId="{C86B883C-39CF-435F-9758-CB46E4DBE06B}" srcOrd="0" destOrd="0" presId="urn:microsoft.com/office/officeart/2005/8/layout/orgChart1"/>
    <dgm:cxn modelId="{3917A2ED-AE1F-4FE5-B9A9-1EE28FD67383}" type="presParOf" srcId="{A7A73168-78FD-4A6D-901E-6E2D88186647}" destId="{D9172694-570F-412E-83E1-54539F6DB265}" srcOrd="1" destOrd="0" presId="urn:microsoft.com/office/officeart/2005/8/layout/orgChart1"/>
    <dgm:cxn modelId="{2F0BA3AB-5EC0-4406-8246-6BBD07AE770A}" type="presParOf" srcId="{65553756-50D2-4441-B18A-38F94651FF64}" destId="{AABCEFE5-CBCE-422E-B9BE-D10A07977823}" srcOrd="1" destOrd="0" presId="urn:microsoft.com/office/officeart/2005/8/layout/orgChart1"/>
    <dgm:cxn modelId="{B6C4824A-59F6-4639-8A29-768AF9DB5B00}" type="presParOf" srcId="{AABCEFE5-CBCE-422E-B9BE-D10A07977823}" destId="{EDB660F1-76D5-403B-81E2-7E978C99FA13}" srcOrd="0" destOrd="0" presId="urn:microsoft.com/office/officeart/2005/8/layout/orgChart1"/>
    <dgm:cxn modelId="{16A8535E-DA26-4C9B-9E60-75CAA375EF85}" type="presParOf" srcId="{AABCEFE5-CBCE-422E-B9BE-D10A07977823}" destId="{E9165591-BA0F-415E-8D03-885F91D6484D}" srcOrd="1" destOrd="0" presId="urn:microsoft.com/office/officeart/2005/8/layout/orgChart1"/>
    <dgm:cxn modelId="{DE82CA78-D2B5-44CF-BF8D-0516A0A04C67}" type="presParOf" srcId="{E9165591-BA0F-415E-8D03-885F91D6484D}" destId="{DFCADD33-E0A1-4BE3-B01E-A7F230C67EF5}" srcOrd="0" destOrd="0" presId="urn:microsoft.com/office/officeart/2005/8/layout/orgChart1"/>
    <dgm:cxn modelId="{58071701-F1EF-4F10-80D5-8648344AC68D}" type="presParOf" srcId="{DFCADD33-E0A1-4BE3-B01E-A7F230C67EF5}" destId="{02E86C98-9501-4B1D-9D90-071C662DE551}" srcOrd="0" destOrd="0" presId="urn:microsoft.com/office/officeart/2005/8/layout/orgChart1"/>
    <dgm:cxn modelId="{05760202-7406-46F3-B559-566DE175F954}" type="presParOf" srcId="{DFCADD33-E0A1-4BE3-B01E-A7F230C67EF5}" destId="{61B3CD69-A99B-4997-A3C2-3C7CF6B4F26B}" srcOrd="1" destOrd="0" presId="urn:microsoft.com/office/officeart/2005/8/layout/orgChart1"/>
    <dgm:cxn modelId="{1E12DC91-5354-4A65-BAFE-C3A39C846C61}" type="presParOf" srcId="{E9165591-BA0F-415E-8D03-885F91D6484D}" destId="{1A3A23E2-A2F4-4ACD-B40A-ED78803E9A45}" srcOrd="1" destOrd="0" presId="urn:microsoft.com/office/officeart/2005/8/layout/orgChart1"/>
    <dgm:cxn modelId="{BDF0998D-088A-4520-A7B0-6D22E6BA93CA}" type="presParOf" srcId="{E9165591-BA0F-415E-8D03-885F91D6484D}" destId="{AA480459-B524-4C03-A424-122D8484E2A3}" srcOrd="2" destOrd="0" presId="urn:microsoft.com/office/officeart/2005/8/layout/orgChart1"/>
    <dgm:cxn modelId="{6FD0245C-34C0-4785-B016-3F5DF3D3106A}" type="presParOf" srcId="{AABCEFE5-CBCE-422E-B9BE-D10A07977823}" destId="{4C110432-9BE6-4600-B7B7-C191D98BDEA3}" srcOrd="2" destOrd="0" presId="urn:microsoft.com/office/officeart/2005/8/layout/orgChart1"/>
    <dgm:cxn modelId="{97E1656B-533A-4706-B4AD-3BDBE4A6C513}" type="presParOf" srcId="{AABCEFE5-CBCE-422E-B9BE-D10A07977823}" destId="{6FDB509E-7A0E-4300-95AB-152C1007CF1E}" srcOrd="3" destOrd="0" presId="urn:microsoft.com/office/officeart/2005/8/layout/orgChart1"/>
    <dgm:cxn modelId="{C3E9D225-623F-4FE1-98D4-BA5F7F13882F}" type="presParOf" srcId="{6FDB509E-7A0E-4300-95AB-152C1007CF1E}" destId="{A7DC7695-DA2B-413F-8859-AC2F85D3475C}" srcOrd="0" destOrd="0" presId="urn:microsoft.com/office/officeart/2005/8/layout/orgChart1"/>
    <dgm:cxn modelId="{4D3C2C59-DB1B-4DEC-853D-03C00A8C04FE}" type="presParOf" srcId="{A7DC7695-DA2B-413F-8859-AC2F85D3475C}" destId="{FD4AE54F-7D99-4408-8982-06EC3E8612EC}" srcOrd="0" destOrd="0" presId="urn:microsoft.com/office/officeart/2005/8/layout/orgChart1"/>
    <dgm:cxn modelId="{5C8660C9-799F-4E11-964F-A29909BCC62A}" type="presParOf" srcId="{A7DC7695-DA2B-413F-8859-AC2F85D3475C}" destId="{7CEFE64A-7420-46B4-B590-61F09CEEF6FC}" srcOrd="1" destOrd="0" presId="urn:microsoft.com/office/officeart/2005/8/layout/orgChart1"/>
    <dgm:cxn modelId="{F7FE651C-453B-4A64-8640-3DB0440F066E}" type="presParOf" srcId="{6FDB509E-7A0E-4300-95AB-152C1007CF1E}" destId="{15B62767-3035-4E20-9B4E-A66792A90C92}" srcOrd="1" destOrd="0" presId="urn:microsoft.com/office/officeart/2005/8/layout/orgChart1"/>
    <dgm:cxn modelId="{2DCF30F3-295A-4450-A175-F95627721D2F}" type="presParOf" srcId="{6FDB509E-7A0E-4300-95AB-152C1007CF1E}" destId="{DE8C4FF9-820D-4CAF-A66A-6EC6F8FF963C}" srcOrd="2" destOrd="0" presId="urn:microsoft.com/office/officeart/2005/8/layout/orgChart1"/>
    <dgm:cxn modelId="{73063E71-5020-4BF5-98A5-8BF6FC5A0327}" type="presParOf" srcId="{65553756-50D2-4441-B18A-38F94651FF64}" destId="{52D40841-D3FC-4CF9-AD1D-6556499F93A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22CF3-8CE2-495C-86E2-796357EE80BE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ECF241-5597-43A2-AC72-8F20BA8056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16653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A4960-E8CE-4388-B861-FF180BD444D4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586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A4960-E8CE-4388-B861-FF180BD444D4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4426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A4960-E8CE-4388-B861-FF180BD444D4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9439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A4960-E8CE-4388-B861-FF180BD444D4}" type="slidenum">
              <a:rPr lang="ru-RU" smtClean="0"/>
              <a:pPr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42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Прямоугольник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Прямоугольник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Прямоугольник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Равнобедренный треугольник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Заголовок, схема или организационная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5263" y="228600"/>
            <a:ext cx="8015287" cy="914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SmartArt 2"/>
          <p:cNvSpPr>
            <a:spLocks noGrp="1"/>
          </p:cNvSpPr>
          <p:nvPr>
            <p:ph type="dgm" idx="1"/>
          </p:nvPr>
        </p:nvSpPr>
        <p:spPr>
          <a:xfrm>
            <a:off x="609600" y="1600200"/>
            <a:ext cx="7924800" cy="4419600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B5F7785-D19F-4FD2-8784-1EAA2A4FC980}" type="slidenum">
              <a:rPr lang="ru-RU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Прямая соединительная линия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Равнобедренный треугольник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Содержимое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Равнобедренный треугольник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23.09.2025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8" name="Прямая соединительная линия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Прямая соединительная линия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Равнобедренный треугольник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gi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gif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 smtClean="0">
                <a:solidFill>
                  <a:srgbClr val="C00000"/>
                </a:solidFill>
              </a:rPr>
              <a:t>Социальные институты</a:t>
            </a:r>
            <a:endParaRPr lang="ru-RU" sz="5400" dirty="0">
              <a:solidFill>
                <a:srgbClr val="C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522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b="1" dirty="0">
                <a:solidFill>
                  <a:srgbClr val="C00000"/>
                </a:solidFill>
              </a:rPr>
              <a:t>Что мы узнаем на уроке?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 smtClean="0"/>
              <a:t>Определение понятия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 smtClean="0"/>
              <a:t>Предназначение социальных институтов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/>
              <a:t>Пять основных социальных </a:t>
            </a:r>
            <a:r>
              <a:rPr lang="ru-RU" sz="3200" b="1" dirty="0" smtClean="0"/>
              <a:t>института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 smtClean="0"/>
              <a:t>Институционализация и её этапы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 smtClean="0"/>
              <a:t>Классификация социальных институтов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 smtClean="0"/>
              <a:t>Признаки социальных институтов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 smtClean="0"/>
              <a:t>Функции социальных институтов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b="1" dirty="0" smtClean="0"/>
              <a:t>Дисфункция</a:t>
            </a:r>
          </a:p>
          <a:p>
            <a:pPr marL="0" indent="0">
              <a:buNone/>
            </a:pPr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74640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ru-RU" dirty="0" smtClean="0"/>
              <a:t>Словарь: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ru-RU" sz="5400" dirty="0" smtClean="0">
                <a:solidFill>
                  <a:srgbClr val="FF0000"/>
                </a:solidFill>
              </a:rPr>
              <a:t>Институционализация</a:t>
            </a:r>
            <a:r>
              <a:rPr lang="ru-RU" sz="5400" dirty="0" smtClean="0"/>
              <a:t> – это процесс закрепления социальных норм, правил, статусов и ролей, процесс образования социального института.</a:t>
            </a:r>
          </a:p>
        </p:txBody>
      </p:sp>
    </p:spTree>
    <p:extLst>
      <p:ext uri="{BB962C8B-B14F-4D97-AF65-F5344CB8AC3E}">
        <p14:creationId xmlns:p14="http://schemas.microsoft.com/office/powerpoint/2010/main" val="196459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rgbClr val="C00000"/>
                </a:solidFill>
              </a:rPr>
              <a:t>Этапы институционализации</a:t>
            </a:r>
            <a:endParaRPr lang="ru-RU" sz="4000" dirty="0">
              <a:solidFill>
                <a:srgbClr val="C00000"/>
              </a:solidFill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sz="quarter" idx="1"/>
          </p:nvPr>
        </p:nvSpPr>
        <p:spPr>
          <a:xfrm>
            <a:off x="323528" y="1340768"/>
            <a:ext cx="8229600" cy="532859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b="1" dirty="0"/>
              <a:t>1.Возникновение потребности, удовлетворение которой требует организованных действий.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2.Формирование общих целей.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3.Появление социальных норм и правил в ходе стихийного социального взаимодействия.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4.Появление процедур, связанных с нормами и правилами.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5.Институционализация норм и правил, процедур, т.е. их принятие, практическое применение.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6.Установление системы санкций для поддержания норм и правил.</a:t>
            </a:r>
            <a:endParaRPr lang="ru-RU" dirty="0"/>
          </a:p>
          <a:p>
            <a:pPr marL="0" indent="0">
              <a:buNone/>
            </a:pPr>
            <a:r>
              <a:rPr lang="ru-RU" b="1" dirty="0"/>
              <a:t>7.Создание системы статусов и ролей, охватывающих всех без исключения членов </a:t>
            </a:r>
            <a:r>
              <a:rPr lang="ru-RU" b="1" dirty="0" smtClean="0"/>
              <a:t>института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725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88368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Развитый социальный институт имеет определенную </a:t>
            </a:r>
            <a:r>
              <a:rPr lang="ru-RU" b="1" dirty="0" smtClean="0">
                <a:solidFill>
                  <a:srgbClr val="C00000"/>
                </a:solidFill>
              </a:rPr>
              <a:t>структуру</a:t>
            </a:r>
            <a:endParaRPr lang="ru-RU" b="1" dirty="0">
              <a:solidFill>
                <a:srgbClr val="C00000"/>
              </a:solidFill>
            </a:endParaRPr>
          </a:p>
        </p:txBody>
      </p:sp>
      <p:sp>
        <p:nvSpPr>
          <p:cNvPr id="6" name="Объект 5"/>
          <p:cNvSpPr>
            <a:spLocks noGrp="1"/>
          </p:cNvSpPr>
          <p:nvPr>
            <p:ph sz="quarter" idx="1"/>
          </p:nvPr>
        </p:nvSpPr>
        <p:spPr>
          <a:xfrm>
            <a:off x="457200" y="1484784"/>
            <a:ext cx="8229600" cy="5441816"/>
          </a:xfrm>
        </p:spPr>
        <p:txBody>
          <a:bodyPr>
            <a:normAutofit/>
          </a:bodyPr>
          <a:lstStyle/>
          <a:p>
            <a:pPr lvl="0"/>
            <a:r>
              <a:rPr lang="ru-RU" sz="3600" b="1" dirty="0"/>
              <a:t>Символические черты – элементы культуры, в концентрированной форме создающие представление об </a:t>
            </a:r>
            <a:r>
              <a:rPr lang="ru-RU" sz="3600" b="1" dirty="0" smtClean="0"/>
              <a:t>институте.</a:t>
            </a:r>
            <a:endParaRPr lang="ru-RU" sz="3600" dirty="0"/>
          </a:p>
          <a:p>
            <a:pPr lvl="0"/>
            <a:r>
              <a:rPr lang="ru-RU" sz="3600" b="1" dirty="0"/>
              <a:t>Идеология – система идей, включающая основные убеждения данного института, определяющие, почему люди должны поступать в соответствии с его </a:t>
            </a:r>
            <a:r>
              <a:rPr lang="ru-RU" sz="3600" b="1" dirty="0" smtClean="0"/>
              <a:t>нормами.</a:t>
            </a:r>
          </a:p>
          <a:p>
            <a:pPr lvl="0"/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31660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440160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/>
              <a:t/>
            </a:r>
            <a:br>
              <a:rPr lang="ru-RU" dirty="0"/>
            </a:br>
            <a:r>
              <a:rPr lang="ru-RU" sz="3600" b="1" dirty="0" smtClean="0">
                <a:solidFill>
                  <a:srgbClr val="C00000"/>
                </a:solidFill>
              </a:rPr>
              <a:t>Развитый </a:t>
            </a:r>
            <a:r>
              <a:rPr lang="ru-RU" sz="3600" b="1" dirty="0">
                <a:solidFill>
                  <a:srgbClr val="C00000"/>
                </a:solidFill>
              </a:rPr>
              <a:t>социальный институт </a:t>
            </a:r>
            <a:r>
              <a:rPr lang="ru-RU" sz="3600" b="1" dirty="0" smtClean="0">
                <a:solidFill>
                  <a:srgbClr val="C00000"/>
                </a:solidFill>
              </a:rPr>
              <a:t/>
            </a:r>
            <a:br>
              <a:rPr lang="ru-RU" sz="3600" b="1" dirty="0" smtClean="0">
                <a:solidFill>
                  <a:srgbClr val="C00000"/>
                </a:solidFill>
              </a:rPr>
            </a:br>
            <a:r>
              <a:rPr lang="ru-RU" sz="3600" b="1" dirty="0" smtClean="0">
                <a:solidFill>
                  <a:srgbClr val="C00000"/>
                </a:solidFill>
              </a:rPr>
              <a:t>имеет </a:t>
            </a:r>
            <a:r>
              <a:rPr lang="ru-RU" sz="3600" b="1" dirty="0">
                <a:solidFill>
                  <a:srgbClr val="C00000"/>
                </a:solidFill>
              </a:rPr>
              <a:t>определенную структуру, </a:t>
            </a:r>
            <a:r>
              <a:rPr lang="ru-RU" sz="3600" b="1" dirty="0" smtClean="0">
                <a:solidFill>
                  <a:srgbClr val="C00000"/>
                </a:solidFill>
              </a:rPr>
              <a:t/>
            </a:r>
            <a:br>
              <a:rPr lang="ru-RU" sz="3600" b="1" dirty="0" smtClean="0">
                <a:solidFill>
                  <a:srgbClr val="C00000"/>
                </a:solidFill>
              </a:rPr>
            </a:br>
            <a:r>
              <a:rPr lang="ru-RU" sz="3600" b="1" dirty="0" smtClean="0">
                <a:solidFill>
                  <a:srgbClr val="C00000"/>
                </a:solidFill>
              </a:rPr>
              <a:t>которая </a:t>
            </a:r>
            <a:r>
              <a:rPr lang="ru-RU" sz="3600" b="1" dirty="0">
                <a:solidFill>
                  <a:srgbClr val="C00000"/>
                </a:solidFill>
              </a:rPr>
              <a:t>включает в </a:t>
            </a:r>
            <a:r>
              <a:rPr lang="ru-RU" sz="3600" b="1" dirty="0" smtClean="0">
                <a:solidFill>
                  <a:srgbClr val="C00000"/>
                </a:solidFill>
              </a:rPr>
              <a:t>себя</a:t>
            </a:r>
            <a:endParaRPr lang="ru-RU" sz="3600" b="1" dirty="0">
              <a:solidFill>
                <a:srgbClr val="C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323528" y="1844824"/>
            <a:ext cx="8640960" cy="4896544"/>
          </a:xfrm>
        </p:spPr>
        <p:txBody>
          <a:bodyPr>
            <a:noAutofit/>
          </a:bodyPr>
          <a:lstStyle/>
          <a:p>
            <a:pPr lvl="0"/>
            <a:r>
              <a:rPr lang="ru-RU" sz="3200" b="1" dirty="0" smtClean="0"/>
              <a:t>институциональные </a:t>
            </a:r>
            <a:r>
              <a:rPr lang="ru-RU" sz="3200" b="1" dirty="0"/>
              <a:t>роли – совокупности поведенческих </a:t>
            </a:r>
            <a:r>
              <a:rPr lang="ru-RU" sz="3200" b="1" dirty="0" smtClean="0"/>
              <a:t>ожиданий;</a:t>
            </a:r>
            <a:endParaRPr lang="ru-RU" sz="3200" dirty="0"/>
          </a:p>
          <a:p>
            <a:pPr lvl="0"/>
            <a:r>
              <a:rPr lang="ru-RU" sz="3200" b="1" dirty="0"/>
              <a:t>к</a:t>
            </a:r>
            <a:r>
              <a:rPr lang="ru-RU" sz="3200" b="1" dirty="0" smtClean="0"/>
              <a:t>одекс </a:t>
            </a:r>
            <a:r>
              <a:rPr lang="ru-RU" sz="3200" b="1" dirty="0"/>
              <a:t>устный или письменный – система социальных норм, регулирующих поведение людей в рамках их институциональных ролей и санкции за их </a:t>
            </a:r>
            <a:r>
              <a:rPr lang="ru-RU" sz="3200" b="1" dirty="0" smtClean="0"/>
              <a:t>нарушение;</a:t>
            </a:r>
            <a:endParaRPr lang="ru-RU" sz="3200" dirty="0"/>
          </a:p>
          <a:p>
            <a:pPr lvl="0"/>
            <a:r>
              <a:rPr lang="ru-RU" sz="3200" b="1" dirty="0"/>
              <a:t>у</a:t>
            </a:r>
            <a:r>
              <a:rPr lang="ru-RU" sz="3200" b="1" dirty="0" smtClean="0"/>
              <a:t>тилитарные </a:t>
            </a:r>
            <a:r>
              <a:rPr lang="ru-RU" sz="3200" b="1" dirty="0"/>
              <a:t>черты – материальные предметы культуры, используемые в </a:t>
            </a:r>
            <a:r>
              <a:rPr lang="ru-RU" sz="3200" b="1" dirty="0" smtClean="0"/>
              <a:t>деятельности.</a:t>
            </a:r>
          </a:p>
        </p:txBody>
      </p:sp>
    </p:spTree>
    <p:extLst>
      <p:ext uri="{BB962C8B-B14F-4D97-AF65-F5344CB8AC3E}">
        <p14:creationId xmlns:p14="http://schemas.microsoft.com/office/powerpoint/2010/main" val="4113455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65"/>
            <a:ext cx="9144000" cy="6849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5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769225" cy="9144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</a:rPr>
              <a:t>Классификация социальных институтов</a:t>
            </a:r>
            <a:endParaRPr lang="ru-RU" b="1" dirty="0">
              <a:solidFill>
                <a:srgbClr val="C00000"/>
              </a:solidFill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3718611459"/>
              </p:ext>
            </p:extLst>
          </p:nvPr>
        </p:nvGraphicFramePr>
        <p:xfrm>
          <a:off x="609600" y="1600200"/>
          <a:ext cx="7924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947645" y="3284984"/>
            <a:ext cx="526445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3200" b="1" dirty="0">
                <a:solidFill>
                  <a:srgbClr val="C00000"/>
                </a:solidFill>
              </a:rPr>
              <a:t>По способу появления</a:t>
            </a:r>
            <a:r>
              <a:rPr lang="ru-RU" sz="3200" dirty="0">
                <a:solidFill>
                  <a:srgbClr val="C00000"/>
                </a:solidFill>
              </a:rPr>
              <a:t>:</a:t>
            </a:r>
          </a:p>
          <a:p>
            <a:pPr algn="ctr"/>
            <a:endParaRPr lang="ru-RU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41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769225" cy="9144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</a:rPr>
              <a:t>Классификация социальных институтов</a:t>
            </a:r>
            <a:endParaRPr lang="ru-RU" b="1" dirty="0">
              <a:solidFill>
                <a:srgbClr val="C00000"/>
              </a:solidFill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4193933934"/>
              </p:ext>
            </p:extLst>
          </p:nvPr>
        </p:nvGraphicFramePr>
        <p:xfrm>
          <a:off x="609600" y="1600200"/>
          <a:ext cx="7924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82" name="Line 14"/>
          <p:cNvSpPr>
            <a:spLocks noChangeShapeType="1"/>
          </p:cNvSpPr>
          <p:nvPr/>
        </p:nvSpPr>
        <p:spPr bwMode="auto">
          <a:xfrm flipH="1">
            <a:off x="4284663" y="5229225"/>
            <a:ext cx="574675" cy="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2779675" y="3212976"/>
            <a:ext cx="3600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По выполняемым функциям</a:t>
            </a:r>
            <a:r>
              <a:rPr lang="ru-RU" sz="3200" dirty="0"/>
              <a:t>: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571736" y="214290"/>
            <a:ext cx="3786214" cy="571504"/>
          </a:xfrm>
          <a:prstGeom prst="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Основные комплексы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социальных институтов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5" name="Прямая со стрелкой 4"/>
          <p:cNvCxnSpPr>
            <a:stCxn id="3" idx="2"/>
          </p:cNvCxnSpPr>
          <p:nvPr/>
        </p:nvCxnSpPr>
        <p:spPr>
          <a:xfrm rot="16200000" flipH="1">
            <a:off x="4125512" y="1125124"/>
            <a:ext cx="714380" cy="3571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единительная линия 6"/>
          <p:cNvCxnSpPr/>
          <p:nvPr/>
        </p:nvCxnSpPr>
        <p:spPr>
          <a:xfrm>
            <a:off x="1214414" y="1500174"/>
            <a:ext cx="642942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 стрелкой 8"/>
          <p:cNvCxnSpPr/>
          <p:nvPr/>
        </p:nvCxnSpPr>
        <p:spPr>
          <a:xfrm rot="5400000">
            <a:off x="858018" y="1856570"/>
            <a:ext cx="714380" cy="15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/>
          <p:nvPr/>
        </p:nvCxnSpPr>
        <p:spPr>
          <a:xfrm rot="5400000">
            <a:off x="3001158" y="1856570"/>
            <a:ext cx="714380" cy="15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 стрелкой 12"/>
          <p:cNvCxnSpPr/>
          <p:nvPr/>
        </p:nvCxnSpPr>
        <p:spPr>
          <a:xfrm rot="5400000">
            <a:off x="5144298" y="1856570"/>
            <a:ext cx="714380" cy="15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/>
          <p:nvPr/>
        </p:nvCxnSpPr>
        <p:spPr>
          <a:xfrm rot="5400000">
            <a:off x="7287438" y="1856570"/>
            <a:ext cx="714380" cy="15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Прямоугольник 14"/>
          <p:cNvSpPr/>
          <p:nvPr/>
        </p:nvSpPr>
        <p:spPr>
          <a:xfrm>
            <a:off x="214282" y="2214554"/>
            <a:ext cx="2000232" cy="8572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Экономические 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институты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428860" y="2214554"/>
            <a:ext cx="2000232" cy="8572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Политические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институты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4643438" y="2214554"/>
            <a:ext cx="1928794" cy="8572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Социальные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институты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786578" y="2214554"/>
            <a:ext cx="2000232" cy="8572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Институты в духовной сфере</a:t>
            </a:r>
            <a:endParaRPr lang="ru-RU" dirty="0">
              <a:solidFill>
                <a:schemeClr val="tx1"/>
              </a:solidFill>
            </a:endParaRP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 rot="5400000">
            <a:off x="-1464511" y="4750603"/>
            <a:ext cx="335758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/>
          <p:cNvSpPr/>
          <p:nvPr/>
        </p:nvSpPr>
        <p:spPr>
          <a:xfrm>
            <a:off x="357158" y="3286124"/>
            <a:ext cx="178595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деньги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357158" y="3857628"/>
            <a:ext cx="178595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собственность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428596" y="4429132"/>
            <a:ext cx="1785950" cy="6429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хозяйственные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отношения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428596" y="5214950"/>
            <a:ext cx="178595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банки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428596" y="5715016"/>
            <a:ext cx="178595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биржи</a:t>
            </a:r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 rot="5400000">
            <a:off x="750067" y="4750603"/>
            <a:ext cx="335758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Прямоугольник 31"/>
          <p:cNvSpPr/>
          <p:nvPr/>
        </p:nvSpPr>
        <p:spPr>
          <a:xfrm>
            <a:off x="2571736" y="3286124"/>
            <a:ext cx="1785950" cy="35719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партии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33" name="Прямоугольник 32"/>
          <p:cNvSpPr/>
          <p:nvPr/>
        </p:nvSpPr>
        <p:spPr>
          <a:xfrm>
            <a:off x="2571736" y="3786190"/>
            <a:ext cx="1857388" cy="64294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Правоохранительные органы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4" name="Прямоугольник 33"/>
          <p:cNvSpPr/>
          <p:nvPr/>
        </p:nvSpPr>
        <p:spPr>
          <a:xfrm>
            <a:off x="2571736" y="4572008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Юстиция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5" name="Прямоугольник 34"/>
          <p:cNvSpPr/>
          <p:nvPr/>
        </p:nvSpPr>
        <p:spPr>
          <a:xfrm>
            <a:off x="2571736" y="5143512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Армия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6" name="Прямоугольник 35"/>
          <p:cNvSpPr/>
          <p:nvPr/>
        </p:nvSpPr>
        <p:spPr>
          <a:xfrm>
            <a:off x="2571736" y="5715016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Общественные движения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rot="5400000">
            <a:off x="2964645" y="4750603"/>
            <a:ext cx="335758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Прямоугольник 37"/>
          <p:cNvSpPr/>
          <p:nvPr/>
        </p:nvSpPr>
        <p:spPr>
          <a:xfrm>
            <a:off x="4786314" y="3286124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семья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4788024" y="3789040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брак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0" name="Прямоугольник 39"/>
          <p:cNvSpPr/>
          <p:nvPr/>
        </p:nvSpPr>
        <p:spPr>
          <a:xfrm>
            <a:off x="4786314" y="4500570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опека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1" name="Прямоугольник 40"/>
          <p:cNvSpPr/>
          <p:nvPr/>
        </p:nvSpPr>
        <p:spPr>
          <a:xfrm>
            <a:off x="4786314" y="5072074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Кровная месть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4786314" y="5643578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материнство</a:t>
            </a:r>
            <a:endParaRPr lang="ru-RU" sz="1400" dirty="0">
              <a:solidFill>
                <a:schemeClr val="tx1"/>
              </a:solidFill>
            </a:endParaRPr>
          </a:p>
        </p:txBody>
      </p:sp>
      <p:cxnSp>
        <p:nvCxnSpPr>
          <p:cNvPr id="43" name="Прямая соединительная линия 42"/>
          <p:cNvCxnSpPr/>
          <p:nvPr/>
        </p:nvCxnSpPr>
        <p:spPr>
          <a:xfrm rot="5400000">
            <a:off x="5179223" y="4750603"/>
            <a:ext cx="3357586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Прямоугольник 43"/>
          <p:cNvSpPr/>
          <p:nvPr/>
        </p:nvSpPr>
        <p:spPr>
          <a:xfrm>
            <a:off x="7000892" y="3286124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религия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7000892" y="3857628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образование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7000892" y="4429132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СМИ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7" name="Прямоугольник 46"/>
          <p:cNvSpPr/>
          <p:nvPr/>
        </p:nvSpPr>
        <p:spPr>
          <a:xfrm>
            <a:off x="7000892" y="5000636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музеи</a:t>
            </a:r>
            <a:endParaRPr lang="ru-RU" sz="1400" dirty="0">
              <a:solidFill>
                <a:schemeClr val="tx1"/>
              </a:solidFill>
            </a:endParaRPr>
          </a:p>
        </p:txBody>
      </p:sp>
      <p:sp>
        <p:nvSpPr>
          <p:cNvPr id="48" name="Прямоугольник 47"/>
          <p:cNvSpPr/>
          <p:nvPr/>
        </p:nvSpPr>
        <p:spPr>
          <a:xfrm>
            <a:off x="7000892" y="5572140"/>
            <a:ext cx="1857388" cy="42862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 smtClean="0">
                <a:solidFill>
                  <a:schemeClr val="tx1"/>
                </a:solidFill>
              </a:rPr>
              <a:t>библиотеки</a:t>
            </a:r>
            <a:endParaRPr lang="ru-RU" sz="1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200" b="1" dirty="0" smtClean="0">
                <a:solidFill>
                  <a:srgbClr val="C00000"/>
                </a:solidFill>
              </a:rPr>
              <a:t>Неосновные социальные институты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algn="ctr" eaLnBrk="1" hangingPunct="1">
              <a:buNone/>
            </a:pPr>
            <a:r>
              <a:rPr lang="ru-RU" sz="3600" b="1" dirty="0" smtClean="0"/>
              <a:t>Институт семьи и брака</a:t>
            </a:r>
            <a:r>
              <a:rPr lang="ru-RU" sz="3600" dirty="0" smtClean="0"/>
              <a:t> содержит институты отцовства и материнства, родовой мести, </a:t>
            </a:r>
            <a:r>
              <a:rPr lang="ru-RU" sz="3600" dirty="0" err="1" smtClean="0"/>
              <a:t>имянаречения</a:t>
            </a:r>
            <a:r>
              <a:rPr lang="ru-RU" sz="3600" dirty="0" smtClean="0"/>
              <a:t>, побратимства и другие.</a:t>
            </a:r>
            <a:endParaRPr lang="en-US" sz="3600" dirty="0" smtClean="0"/>
          </a:p>
          <a:p>
            <a:pPr eaLnBrk="1" hangingPunct="1"/>
            <a:endParaRPr lang="en-US" dirty="0" smtClean="0"/>
          </a:p>
          <a:p>
            <a:pPr eaLnBrk="1" hangingPunct="1">
              <a:buFont typeface="Wingdings" pitchFamily="2" charset="2"/>
              <a:buNone/>
            </a:pPr>
            <a:endParaRPr lang="ru-RU" dirty="0" smtClean="0"/>
          </a:p>
          <a:p>
            <a:pPr eaLnBrk="1" hangingPunct="1">
              <a:buFont typeface="Wingdings" pitchFamily="2" charset="2"/>
              <a:buNone/>
            </a:pPr>
            <a:endParaRPr lang="ru-RU" dirty="0" smtClean="0"/>
          </a:p>
        </p:txBody>
      </p:sp>
      <p:pic>
        <p:nvPicPr>
          <p:cNvPr id="8196" name="Picture 5" descr="Контрацепция после родов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2132856"/>
            <a:ext cx="3816350" cy="259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 dirty="0" smtClean="0">
                <a:solidFill>
                  <a:srgbClr val="C00000"/>
                </a:solidFill>
              </a:rPr>
              <a:t>Неосновные социальные институты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51520" y="1219200"/>
            <a:ext cx="4752528" cy="4937760"/>
          </a:xfrm>
        </p:spPr>
        <p:txBody>
          <a:bodyPr>
            <a:normAutofit/>
          </a:bodyPr>
          <a:lstStyle/>
          <a:p>
            <a:pPr algn="ctr" eaLnBrk="1" hangingPunct="1">
              <a:buNone/>
            </a:pPr>
            <a:r>
              <a:rPr lang="ru-RU" sz="3600" b="1" dirty="0" smtClean="0"/>
              <a:t>Институт политики</a:t>
            </a:r>
            <a:r>
              <a:rPr lang="ru-RU" sz="3600" dirty="0" smtClean="0"/>
              <a:t> содержит институты президентства, монархии, парламента, судов, правоохранительных органов и др.</a:t>
            </a:r>
          </a:p>
          <a:p>
            <a:pPr algn="ctr">
              <a:buNone/>
            </a:pPr>
            <a:endParaRPr lang="ru-RU" sz="3600" dirty="0" smtClean="0"/>
          </a:p>
          <a:p>
            <a:pPr eaLnBrk="1" hangingPunct="1">
              <a:buFont typeface="Wingdings" pitchFamily="2" charset="2"/>
              <a:buNone/>
            </a:pP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67" y="1412776"/>
            <a:ext cx="4139952" cy="275996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6992" y="4253039"/>
            <a:ext cx="3923928" cy="26049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203145" y="260648"/>
            <a:ext cx="6858000" cy="990600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/>
              <a:t>Социальные институты</a:t>
            </a:r>
            <a:endParaRPr lang="ru-RU" sz="40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9512" y="1124744"/>
            <a:ext cx="8784976" cy="5509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3200" dirty="0"/>
              <a:t>Термин </a:t>
            </a:r>
            <a:r>
              <a:rPr lang="ru-RU" sz="3200" b="1" dirty="0">
                <a:solidFill>
                  <a:srgbClr val="FF0000"/>
                </a:solidFill>
              </a:rPr>
              <a:t>«институт» </a:t>
            </a:r>
            <a:r>
              <a:rPr lang="ru-RU" sz="3200" dirty="0"/>
              <a:t>имеет множество значений. В европейские языки он пришел из латинского: </a:t>
            </a:r>
            <a:endParaRPr lang="ru-RU" sz="3200" dirty="0" smtClean="0"/>
          </a:p>
          <a:p>
            <a:pPr algn="ctr"/>
            <a:r>
              <a:rPr lang="ru-RU" sz="3200" dirty="0" err="1" smtClean="0"/>
              <a:t>institutum</a:t>
            </a:r>
            <a:r>
              <a:rPr lang="ru-RU" sz="3200" dirty="0" smtClean="0"/>
              <a:t> </a:t>
            </a:r>
            <a:r>
              <a:rPr lang="ru-RU" sz="3200" dirty="0"/>
              <a:t>— установление, устройство</a:t>
            </a:r>
            <a:r>
              <a:rPr lang="ru-RU" sz="3200" dirty="0" smtClean="0"/>
              <a:t>.</a:t>
            </a:r>
          </a:p>
          <a:p>
            <a:r>
              <a:rPr lang="ru-RU" sz="3200" dirty="0"/>
              <a:t>Со временем он приобрел </a:t>
            </a:r>
            <a:r>
              <a:rPr lang="ru-RU" sz="3200" b="1" dirty="0">
                <a:solidFill>
                  <a:srgbClr val="FF0000"/>
                </a:solidFill>
              </a:rPr>
              <a:t>два </a:t>
            </a:r>
            <a:r>
              <a:rPr lang="ru-RU" sz="3200" b="1" dirty="0" smtClean="0">
                <a:solidFill>
                  <a:srgbClr val="FF0000"/>
                </a:solidFill>
              </a:rPr>
              <a:t>значения:</a:t>
            </a:r>
            <a:endParaRPr lang="ru-RU" sz="3200" dirty="0"/>
          </a:p>
          <a:p>
            <a:r>
              <a:rPr lang="ru-RU" sz="3200" dirty="0" smtClean="0">
                <a:solidFill>
                  <a:srgbClr val="FF0000"/>
                </a:solidFill>
              </a:rPr>
              <a:t>1) широкое </a:t>
            </a:r>
            <a:r>
              <a:rPr lang="ru-RU" sz="3200" dirty="0">
                <a:solidFill>
                  <a:srgbClr val="FF0000"/>
                </a:solidFill>
              </a:rPr>
              <a:t>социальное </a:t>
            </a:r>
            <a:r>
              <a:rPr lang="ru-RU" sz="3200" dirty="0"/>
              <a:t>(совокупность норм права по определенному кругу общественных отношений, например институт брака, институт наследования</a:t>
            </a:r>
            <a:r>
              <a:rPr lang="ru-RU" sz="3200" dirty="0" smtClean="0"/>
              <a:t>);</a:t>
            </a:r>
            <a:endParaRPr lang="ru-RU" sz="3200" dirty="0"/>
          </a:p>
          <a:p>
            <a:r>
              <a:rPr lang="ru-RU" sz="3200" dirty="0" smtClean="0"/>
              <a:t>2) </a:t>
            </a:r>
            <a:r>
              <a:rPr lang="ru-RU" sz="3200" dirty="0" err="1" smtClean="0">
                <a:solidFill>
                  <a:srgbClr val="FF0000"/>
                </a:solidFill>
              </a:rPr>
              <a:t>узкофункииональное</a:t>
            </a:r>
            <a:r>
              <a:rPr lang="ru-RU" sz="3200" dirty="0" smtClean="0">
                <a:solidFill>
                  <a:srgbClr val="FF0000"/>
                </a:solidFill>
              </a:rPr>
              <a:t> </a:t>
            </a:r>
            <a:r>
              <a:rPr lang="ru-RU" sz="3200" dirty="0">
                <a:solidFill>
                  <a:srgbClr val="FF0000"/>
                </a:solidFill>
              </a:rPr>
              <a:t>(</a:t>
            </a:r>
            <a:r>
              <a:rPr lang="ru-RU" sz="3200" dirty="0"/>
              <a:t>название специализированных научных и учебных заведений</a:t>
            </a:r>
            <a:r>
              <a:rPr lang="ru-RU" sz="3200" dirty="0" smtClean="0"/>
              <a:t>).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 dirty="0" smtClean="0">
                <a:solidFill>
                  <a:srgbClr val="C00000"/>
                </a:solidFill>
              </a:rPr>
              <a:t>Неосновные социальные институты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algn="ctr" eaLnBrk="1" hangingPunct="1">
              <a:buNone/>
            </a:pPr>
            <a:r>
              <a:rPr lang="ru-RU" sz="3600" b="1" dirty="0" smtClean="0"/>
              <a:t>Институт экономики</a:t>
            </a:r>
            <a:r>
              <a:rPr lang="ru-RU" sz="3600" dirty="0" smtClean="0"/>
              <a:t> содержит институты рынка, торговли, банковского дела, маркетинга и др.</a:t>
            </a:r>
          </a:p>
          <a:p>
            <a:pPr eaLnBrk="1" hangingPunct="1">
              <a:buFont typeface="Wingdings" pitchFamily="2" charset="2"/>
              <a:buNone/>
            </a:pPr>
            <a:endParaRPr lang="ru-RU" dirty="0" smtClean="0"/>
          </a:p>
          <a:p>
            <a:pPr eaLnBrk="1" hangingPunct="1">
              <a:buFont typeface="Wingdings" pitchFamily="2" charset="2"/>
              <a:buNone/>
            </a:pPr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2708920"/>
            <a:ext cx="4060484" cy="4001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 dirty="0" smtClean="0"/>
              <a:t>Неосновные социальные институты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ctr" eaLnBrk="1" hangingPunct="1">
              <a:buNone/>
            </a:pPr>
            <a:r>
              <a:rPr lang="ru-RU" sz="4000" b="1" dirty="0" smtClean="0"/>
              <a:t>Институт образования</a:t>
            </a:r>
            <a:r>
              <a:rPr lang="ru-RU" sz="4000" dirty="0" smtClean="0"/>
              <a:t> содержит институты науки, музеев, спорта, театров, библиотечного дела и пр.</a:t>
            </a:r>
          </a:p>
          <a:p>
            <a:pPr algn="ctr">
              <a:buNone/>
            </a:pPr>
            <a:endParaRPr lang="ru-RU" sz="4000" dirty="0" smtClean="0"/>
          </a:p>
          <a:p>
            <a:pPr algn="ctr">
              <a:buNone/>
            </a:pPr>
            <a:endParaRPr lang="ru-RU" sz="4000" dirty="0" smtClean="0"/>
          </a:p>
        </p:txBody>
      </p:sp>
      <p:pic>
        <p:nvPicPr>
          <p:cNvPr id="11268" name="Grafik 3" descr="education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3968" y="1219200"/>
            <a:ext cx="4340183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022" y="3557756"/>
            <a:ext cx="3429000" cy="31409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3600" dirty="0" smtClean="0">
                <a:solidFill>
                  <a:srgbClr val="C00000"/>
                </a:solidFill>
              </a:rPr>
              <a:t>Неосновные социальные институты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Autofit/>
          </a:bodyPr>
          <a:lstStyle/>
          <a:p>
            <a:pPr algn="ctr" eaLnBrk="1" hangingPunct="1">
              <a:buNone/>
            </a:pPr>
            <a:r>
              <a:rPr lang="ru-RU" sz="3600" b="1" dirty="0" smtClean="0"/>
              <a:t>Институт религии</a:t>
            </a:r>
            <a:r>
              <a:rPr lang="ru-RU" sz="3600" dirty="0" smtClean="0"/>
              <a:t> содержит институты папства, целибата, крещения, исповеди, инквизиции, монашества и др.</a:t>
            </a:r>
          </a:p>
          <a:p>
            <a:pPr algn="ctr">
              <a:buNone/>
            </a:pPr>
            <a:endParaRPr lang="ru-RU" sz="3600" dirty="0" smtClean="0"/>
          </a:p>
        </p:txBody>
      </p:sp>
      <p:pic>
        <p:nvPicPr>
          <p:cNvPr id="5" name="Содержимое 4" descr="Хоопонопоно-и-моя-религия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211960" y="1844824"/>
            <a:ext cx="4652081" cy="4186873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769225" cy="914400"/>
          </a:xfrm>
        </p:spPr>
        <p:txBody>
          <a:bodyPr>
            <a:noAutofit/>
          </a:bodyPr>
          <a:lstStyle/>
          <a:p>
            <a:pPr algn="ctr"/>
            <a:r>
              <a:rPr lang="ru-RU" b="1" dirty="0" smtClean="0">
                <a:solidFill>
                  <a:srgbClr val="C00000"/>
                </a:solidFill>
              </a:rPr>
              <a:t>Классификация социальных институтов</a:t>
            </a:r>
            <a:endParaRPr lang="ru-RU" b="1" dirty="0">
              <a:solidFill>
                <a:srgbClr val="C00000"/>
              </a:solidFill>
            </a:endParaRPr>
          </a:p>
        </p:txBody>
      </p:sp>
      <p:graphicFrame>
        <p:nvGraphicFramePr>
          <p:cNvPr id="5" name="Схема 4"/>
          <p:cNvGraphicFramePr/>
          <p:nvPr>
            <p:extLst>
              <p:ext uri="{D42A27DB-BD31-4B8C-83A1-F6EECF244321}">
                <p14:modId xmlns:p14="http://schemas.microsoft.com/office/powerpoint/2010/main" val="4193589702"/>
              </p:ext>
            </p:extLst>
          </p:nvPr>
        </p:nvGraphicFramePr>
        <p:xfrm>
          <a:off x="609600" y="1600200"/>
          <a:ext cx="7924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779675" y="3212976"/>
            <a:ext cx="36004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По характеру организации</a:t>
            </a:r>
            <a:r>
              <a:rPr lang="ru-RU" sz="3200" dirty="0" smtClean="0">
                <a:solidFill>
                  <a:srgbClr val="C00000"/>
                </a:solidFill>
              </a:rPr>
              <a:t>:</a:t>
            </a:r>
            <a:endParaRPr lang="ru-RU" sz="3200" dirty="0">
              <a:solidFill>
                <a:srgbClr val="C00000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3745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974373"/>
          </a:xfrm>
        </p:spPr>
        <p:txBody>
          <a:bodyPr>
            <a:normAutofit/>
          </a:bodyPr>
          <a:lstStyle/>
          <a:p>
            <a:pPr eaLnBrk="1" hangingPunct="1"/>
            <a:r>
              <a:rPr lang="ru-RU" sz="3600" dirty="0" smtClean="0">
                <a:solidFill>
                  <a:srgbClr val="FF0000"/>
                </a:solidFill>
              </a:rPr>
              <a:t>Признаки социальных институтов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b="1" dirty="0" smtClean="0"/>
              <a:t>1. Совокупность лиц, занятых определенным видом деятельности и обеспечивающих в процессе этой деятельности удовлетворение определенной значимой для общества потребности.</a:t>
            </a:r>
            <a:endParaRPr lang="ru-RU" dirty="0" smtClean="0"/>
          </a:p>
        </p:txBody>
      </p:sp>
      <p:pic>
        <p:nvPicPr>
          <p:cNvPr id="10" name="Рисунок 9" descr="3bbb05d479e94c7192ef5ddaf6863370.jpg"/>
          <p:cNvPicPr>
            <a:picLocks noChangeAspect="1"/>
          </p:cNvPicPr>
          <p:nvPr/>
        </p:nvPicPr>
        <p:blipFill>
          <a:blip r:embed="rId2" cstate="print"/>
          <a:srcRect l="27489" t="9051" r="27489" b="26900"/>
          <a:stretch>
            <a:fillRect/>
          </a:stretch>
        </p:blipFill>
        <p:spPr>
          <a:xfrm>
            <a:off x="4499992" y="1268760"/>
            <a:ext cx="1728192" cy="2635493"/>
          </a:xfrm>
          <a:prstGeom prst="rect">
            <a:avLst/>
          </a:prstGeom>
        </p:spPr>
      </p:pic>
      <p:pic>
        <p:nvPicPr>
          <p:cNvPr id="11" name="Рисунок 10" descr="images (4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72200" y="2276872"/>
            <a:ext cx="2514600" cy="1819275"/>
          </a:xfrm>
          <a:prstGeom prst="rect">
            <a:avLst/>
          </a:prstGeom>
        </p:spPr>
      </p:pic>
      <p:pic>
        <p:nvPicPr>
          <p:cNvPr id="12" name="Рисунок 11" descr="x_eba22d0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48064" y="4149080"/>
            <a:ext cx="3253383" cy="21772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dirty="0" smtClean="0">
                <a:solidFill>
                  <a:srgbClr val="FF0000"/>
                </a:solidFill>
              </a:rPr>
              <a:t>Признаки социальных институтов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ru-RU" b="1" dirty="0" smtClean="0"/>
              <a:t>2. Система правовых и  нравственных норм, традиций, регулирующих соответствующие типы поведения.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Например: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Для государства – конституция, законы;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Для бизнеса – контракты, лицензии, уставы.</a:t>
            </a:r>
          </a:p>
        </p:txBody>
      </p:sp>
      <p:pic>
        <p:nvPicPr>
          <p:cNvPr id="5" name="Содержимое 4" descr="82184c440ffa47db218a71b8d8c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211960" y="1196752"/>
            <a:ext cx="1578035" cy="2060097"/>
          </a:xfrm>
        </p:spPr>
      </p:pic>
      <p:pic>
        <p:nvPicPr>
          <p:cNvPr id="6" name="Рисунок 5" descr="contrac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1960" y="3861048"/>
            <a:ext cx="1534316" cy="2376264"/>
          </a:xfrm>
          <a:prstGeom prst="rect">
            <a:avLst/>
          </a:prstGeom>
        </p:spPr>
      </p:pic>
      <p:pic>
        <p:nvPicPr>
          <p:cNvPr id="7" name="Рисунок 6" descr="images (1)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68144" y="1196752"/>
            <a:ext cx="1564158" cy="2088232"/>
          </a:xfrm>
          <a:prstGeom prst="rect">
            <a:avLst/>
          </a:prstGeom>
        </p:spPr>
      </p:pic>
      <p:pic>
        <p:nvPicPr>
          <p:cNvPr id="8" name="Рисунок 7" descr="images (2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96335" y="1196752"/>
            <a:ext cx="1427215" cy="2016224"/>
          </a:xfrm>
          <a:prstGeom prst="rect">
            <a:avLst/>
          </a:prstGeom>
        </p:spPr>
      </p:pic>
      <p:pic>
        <p:nvPicPr>
          <p:cNvPr id="9" name="Рисунок 8" descr="perspektiva_lic_large1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68144" y="3861048"/>
            <a:ext cx="1642872" cy="2376264"/>
          </a:xfrm>
          <a:prstGeom prst="rect">
            <a:avLst/>
          </a:prstGeom>
        </p:spPr>
      </p:pic>
      <p:pic>
        <p:nvPicPr>
          <p:cNvPr id="10" name="Рисунок 9" descr="ustav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6336" y="3933056"/>
            <a:ext cx="1403648" cy="22322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dirty="0" smtClean="0">
                <a:solidFill>
                  <a:srgbClr val="FF0000"/>
                </a:solidFill>
              </a:rPr>
              <a:t>Признаки социальных институтов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b="1" dirty="0" smtClean="0"/>
              <a:t>3. Установки и образцы поведения.</a:t>
            </a:r>
            <a:r>
              <a:rPr lang="ru-RU" dirty="0" smtClean="0"/>
              <a:t> Например: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Для семьи – ответственность, привязанность, почитание родителей;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Для образования  - тяга к знанию, прилежание;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Для политики – верность клятве, послушание начальству.</a:t>
            </a:r>
          </a:p>
        </p:txBody>
      </p:sp>
      <p:pic>
        <p:nvPicPr>
          <p:cNvPr id="5" name="Содержимое 4" descr="charm_for_loyalty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499992" y="1556792"/>
            <a:ext cx="2160240" cy="1440160"/>
          </a:xfrm>
        </p:spPr>
      </p:pic>
      <p:pic>
        <p:nvPicPr>
          <p:cNvPr id="6" name="Рисунок 5" descr="image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3212976"/>
            <a:ext cx="2211091" cy="1656184"/>
          </a:xfrm>
          <a:prstGeom prst="rect">
            <a:avLst/>
          </a:prstGeom>
        </p:spPr>
      </p:pic>
      <p:pic>
        <p:nvPicPr>
          <p:cNvPr id="7" name="Рисунок 6" descr="IMG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04248" y="3212976"/>
            <a:ext cx="2260226" cy="1584176"/>
          </a:xfrm>
          <a:prstGeom prst="rect">
            <a:avLst/>
          </a:prstGeom>
        </p:spPr>
      </p:pic>
      <p:pic>
        <p:nvPicPr>
          <p:cNvPr id="8" name="Рисунок 7" descr="особенности корейских традиций(1)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4248" y="1628800"/>
            <a:ext cx="2193473" cy="1409129"/>
          </a:xfrm>
          <a:prstGeom prst="rect">
            <a:avLst/>
          </a:prstGeom>
        </p:spPr>
      </p:pic>
      <p:pic>
        <p:nvPicPr>
          <p:cNvPr id="9" name="Рисунок 8" descr="241.gi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04248" y="4941168"/>
            <a:ext cx="2160240" cy="1619250"/>
          </a:xfrm>
          <a:prstGeom prst="rect">
            <a:avLst/>
          </a:prstGeom>
        </p:spPr>
      </p:pic>
      <p:pic>
        <p:nvPicPr>
          <p:cNvPr id="10" name="Рисунок 9" descr="46904829_g2081_mstislavl_city.g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0" y="4941168"/>
            <a:ext cx="2088232" cy="16878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39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2636912"/>
            <a:ext cx="2317961" cy="2282378"/>
          </a:xfrm>
          <a:prstGeom prst="rect">
            <a:avLst/>
          </a:prstGeom>
        </p:spPr>
      </p:pic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dirty="0" smtClean="0">
                <a:solidFill>
                  <a:srgbClr val="FF0000"/>
                </a:solidFill>
              </a:rPr>
              <a:t>Признаки социальных институтов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4. </a:t>
            </a:r>
            <a:r>
              <a:rPr lang="ru-RU" b="1" dirty="0" smtClean="0"/>
              <a:t>Наличие учреждений, снабженных определёнными материальные средствами для определённого вида деятельности - </a:t>
            </a:r>
            <a:r>
              <a:rPr lang="ru-RU" dirty="0" smtClean="0"/>
              <a:t>материальные воплощения социального института (здания, вещи, предметы). Например: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Для образования  - библиотеки, классы;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Для экономики – фабрики, магазины, оборудование;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Для семьи – квартира, мебель, дом, машина.</a:t>
            </a:r>
          </a:p>
        </p:txBody>
      </p:sp>
      <p:pic>
        <p:nvPicPr>
          <p:cNvPr id="5" name="Содержимое 4" descr="kazahskaya_yrta4.jpg"/>
          <p:cNvPicPr>
            <a:picLocks noGrp="1" noChangeAspect="1"/>
          </p:cNvPicPr>
          <p:nvPr>
            <p:ph sz="quarter" idx="2"/>
          </p:nvPr>
        </p:nvPicPr>
        <p:blipFill>
          <a:blip r:embed="rId3" cstate="print"/>
          <a:stretch>
            <a:fillRect/>
          </a:stretch>
        </p:blipFill>
        <p:spPr>
          <a:xfrm>
            <a:off x="5978004" y="4530498"/>
            <a:ext cx="3165996" cy="2327502"/>
          </a:xfrm>
        </p:spPr>
      </p:pic>
      <p:pic>
        <p:nvPicPr>
          <p:cNvPr id="6" name="Рисунок 5" descr="uch-klass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1196752"/>
            <a:ext cx="2627784" cy="1476814"/>
          </a:xfrm>
          <a:prstGeom prst="rect">
            <a:avLst/>
          </a:prstGeom>
        </p:spPr>
      </p:pic>
      <p:pic>
        <p:nvPicPr>
          <p:cNvPr id="8" name="Рисунок 7" descr="factory-png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01262" y="2708920"/>
            <a:ext cx="2342738" cy="19269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dirty="0" smtClean="0">
                <a:solidFill>
                  <a:srgbClr val="FF0000"/>
                </a:solidFill>
              </a:rPr>
              <a:t>Признаки социальных институтов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5. </a:t>
            </a:r>
            <a:r>
              <a:rPr lang="ru-RU" b="1" dirty="0" smtClean="0"/>
              <a:t>Идеология.</a:t>
            </a:r>
            <a:r>
              <a:rPr lang="ru-RU" dirty="0" smtClean="0"/>
              <a:t> Например: 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ru-RU" dirty="0" smtClean="0"/>
              <a:t>Для семьи – романтическая любовь, патриархат;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ru-RU" dirty="0" smtClean="0"/>
              <a:t>Для бизнеса – монополии, свобода торговли, право на труд;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ru-RU" dirty="0" smtClean="0"/>
              <a:t>Для религии – православие, католицизм, протестантизм,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ru-RU" dirty="0" smtClean="0"/>
              <a:t> ислам,</a:t>
            </a:r>
          </a:p>
          <a:p>
            <a:pPr algn="ctr" eaLnBrk="1" hangingPunct="1">
              <a:buFont typeface="Wingdings" pitchFamily="2" charset="2"/>
              <a:buNone/>
            </a:pPr>
            <a:r>
              <a:rPr lang="ru-RU" dirty="0" smtClean="0"/>
              <a:t> буддизм.</a:t>
            </a:r>
          </a:p>
        </p:txBody>
      </p:sp>
      <p:pic>
        <p:nvPicPr>
          <p:cNvPr id="5" name="Содержимое 4" descr="JyPiXyVl_ZY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572000" y="1844824"/>
            <a:ext cx="4376074" cy="410445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dirty="0" smtClean="0">
                <a:solidFill>
                  <a:srgbClr val="FF0000"/>
                </a:solidFill>
              </a:rPr>
              <a:t>Признаки социальных институтов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ru-RU" b="1" dirty="0" smtClean="0"/>
              <a:t>6. Символические культурные признаки</a:t>
            </a:r>
            <a:r>
              <a:rPr lang="ru-RU" dirty="0" smtClean="0"/>
              <a:t> – образы, представления об институте, отражающие его специфические черты в концентрированном виде.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dirty="0" smtClean="0"/>
              <a:t>(обручальное кольцо, флаг, герб, крест и т.д.)</a:t>
            </a:r>
          </a:p>
          <a:p>
            <a:pPr eaLnBrk="1" hangingPunct="1">
              <a:buFont typeface="Wingdings" pitchFamily="2" charset="2"/>
              <a:buNone/>
            </a:pPr>
            <a:endParaRPr lang="ru-RU" dirty="0" smtClean="0"/>
          </a:p>
        </p:txBody>
      </p:sp>
      <p:pic>
        <p:nvPicPr>
          <p:cNvPr id="5" name="Содержимое 4" descr="full-7d6efa66957ccd82611a5bb244f64313.pn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716016" y="1268760"/>
            <a:ext cx="1478408" cy="1828959"/>
          </a:xfrm>
        </p:spPr>
      </p:pic>
      <p:pic>
        <p:nvPicPr>
          <p:cNvPr id="6" name="Рисунок 5" descr="ge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44208" y="1268760"/>
            <a:ext cx="2411760" cy="1632576"/>
          </a:xfrm>
          <a:prstGeom prst="rect">
            <a:avLst/>
          </a:prstGeom>
        </p:spPr>
      </p:pic>
      <p:pic>
        <p:nvPicPr>
          <p:cNvPr id="7" name="Рисунок 6" descr="201068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44008" y="3140968"/>
            <a:ext cx="2458963" cy="2458963"/>
          </a:xfrm>
          <a:prstGeom prst="rect">
            <a:avLst/>
          </a:prstGeom>
        </p:spPr>
      </p:pic>
      <p:pic>
        <p:nvPicPr>
          <p:cNvPr id="8" name="Рисунок 7" descr="Хоопонопоно-и-моя-религия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0232" y="4005064"/>
            <a:ext cx="2065018" cy="185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96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 eaLnBrk="1" hangingPunct="1"/>
            <a:r>
              <a:rPr lang="ru-RU" dirty="0" smtClean="0"/>
              <a:t>Родоначальник термина</a:t>
            </a:r>
            <a:br>
              <a:rPr lang="ru-RU" dirty="0" smtClean="0"/>
            </a:br>
            <a:r>
              <a:rPr lang="ru-RU" dirty="0" smtClean="0"/>
              <a:t> «социальный институт»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755576" y="1264174"/>
            <a:ext cx="4041648" cy="4937760"/>
          </a:xfrm>
        </p:spPr>
        <p:txBody>
          <a:bodyPr>
            <a:no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ru-RU" sz="3200" dirty="0" smtClean="0"/>
              <a:t>Он подробно описал шесть типов социальных институтов: промышленный, профсоюзный, политический, обрядовый, 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3200" dirty="0" smtClean="0"/>
              <a:t>	церковный,</a:t>
            </a:r>
          </a:p>
          <a:p>
            <a:pPr eaLnBrk="1" hangingPunct="1">
              <a:buFont typeface="Wingdings" pitchFamily="2" charset="2"/>
              <a:buNone/>
            </a:pPr>
            <a:r>
              <a:rPr lang="ru-RU" sz="3200" dirty="0" smtClean="0"/>
              <a:t> 	домашний.</a:t>
            </a:r>
          </a:p>
        </p:txBody>
      </p:sp>
      <p:pic>
        <p:nvPicPr>
          <p:cNvPr id="5" name="Содержимое 4" descr="Spencer1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5652120" y="1268761"/>
            <a:ext cx="3136208" cy="4521458"/>
          </a:xfrm>
        </p:spPr>
      </p:pic>
      <p:sp>
        <p:nvSpPr>
          <p:cNvPr id="6" name="TextBox 5"/>
          <p:cNvSpPr txBox="1"/>
          <p:nvPr/>
        </p:nvSpPr>
        <p:spPr>
          <a:xfrm>
            <a:off x="6156176" y="5805264"/>
            <a:ext cx="1694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/>
              <a:t>Г.Спенсер</a:t>
            </a:r>
            <a:endParaRPr lang="ru-RU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dirty="0" smtClean="0">
                <a:solidFill>
                  <a:srgbClr val="FF0000"/>
                </a:solidFill>
              </a:rPr>
              <a:t>Признаки социальных институтов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ru-RU" b="1" dirty="0" smtClean="0"/>
              <a:t>7.Четкое разграничение функций каждого из участников процесса</a:t>
            </a:r>
            <a:r>
              <a:rPr lang="ru-RU" dirty="0" smtClean="0"/>
              <a:t>, согласованность действий, высокий уровень регуляции и контроля</a:t>
            </a:r>
            <a:r>
              <a:rPr lang="ru-RU" b="1" dirty="0" smtClean="0"/>
              <a:t>.</a:t>
            </a:r>
            <a:r>
              <a:rPr lang="ru-RU" dirty="0" smtClean="0"/>
              <a:t> </a:t>
            </a:r>
          </a:p>
        </p:txBody>
      </p:sp>
      <p:pic>
        <p:nvPicPr>
          <p:cNvPr id="7" name="Содержимое 6" descr="multi2.jpg"/>
          <p:cNvPicPr>
            <a:picLocks noGrp="1" noChangeAspect="1"/>
          </p:cNvPicPr>
          <p:nvPr>
            <p:ph sz="quarter" idx="2"/>
          </p:nvPr>
        </p:nvPicPr>
        <p:blipFill>
          <a:blip r:embed="rId2" cstate="print"/>
          <a:stretch>
            <a:fillRect/>
          </a:stretch>
        </p:blipFill>
        <p:spPr>
          <a:xfrm>
            <a:off x="4632325" y="2364042"/>
            <a:ext cx="4041775" cy="2641091"/>
          </a:xfrm>
        </p:spPr>
      </p:pic>
    </p:spTree>
    <p:extLst>
      <p:ext uri="{BB962C8B-B14F-4D97-AF65-F5344CB8AC3E}">
        <p14:creationId xmlns:p14="http://schemas.microsoft.com/office/powerpoint/2010/main" val="2420340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>
          <a:xfrm>
            <a:off x="457200" y="115455"/>
            <a:ext cx="8229600" cy="990600"/>
          </a:xfrm>
        </p:spPr>
        <p:txBody>
          <a:bodyPr>
            <a:normAutofit fontScale="90000"/>
          </a:bodyPr>
          <a:lstStyle/>
          <a:p>
            <a:r>
              <a:rPr lang="ru-RU" dirty="0"/>
              <a:t>ФУНКЦИИ СОЦИАЛЬНЫХ ИНСТИТУТОВ.</a:t>
            </a:r>
            <a:br>
              <a:rPr lang="ru-RU" dirty="0"/>
            </a:br>
            <a:endParaRPr lang="ru-RU" dirty="0"/>
          </a:p>
        </p:txBody>
      </p:sp>
      <p:sp>
        <p:nvSpPr>
          <p:cNvPr id="6" name="Объект 5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3600" dirty="0" smtClean="0"/>
              <a:t>1 </a:t>
            </a:r>
            <a:r>
              <a:rPr lang="ru-RU" sz="3600" dirty="0"/>
              <a:t>. ГЛАВНАЯ ФУНКЦИЯ ЛЮБОГО ИНСТИТУТА- УДОВЛЕТВОРЕНИЕ ПОТРЕБНОСТЕЙ</a:t>
            </a:r>
          </a:p>
          <a:p>
            <a:pPr marL="0" indent="0">
              <a:buNone/>
            </a:pPr>
            <a:r>
              <a:rPr lang="ru-RU" sz="3600" dirty="0"/>
              <a:t>ЧЕЛОВЕКА. ТАКИЕ ФУНКЦИИ НАЗЫВАЮТСЯ ЯВНЫМИ.</a:t>
            </a:r>
          </a:p>
          <a:p>
            <a:pPr marL="0" indent="0">
              <a:buNone/>
            </a:pPr>
            <a:r>
              <a:rPr lang="ru-RU" sz="3600" dirty="0"/>
              <a:t>2.Социализация и интеграция новых поколений в </a:t>
            </a:r>
            <a:r>
              <a:rPr lang="ru-RU" sz="3600" dirty="0" smtClean="0"/>
              <a:t>общество.</a:t>
            </a:r>
            <a:endParaRPr lang="ru-RU" sz="3600" dirty="0"/>
          </a:p>
          <a:p>
            <a:pPr marL="0" indent="0">
              <a:buNone/>
            </a:pPr>
            <a:r>
              <a:rPr lang="ru-RU" sz="3600" dirty="0"/>
              <a:t>3.Социальный контроль за деятельностью и направленностью поведения всех членов общества.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9786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Функции</a:t>
            </a:r>
            <a:r>
              <a:rPr lang="ru-RU" dirty="0">
                <a:solidFill>
                  <a:srgbClr val="C00000"/>
                </a:solidFill>
              </a:rPr>
              <a:t> социальных институтов 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882208"/>
          </a:xfrm>
        </p:spPr>
        <p:txBody>
          <a:bodyPr>
            <a:normAutofit fontScale="85000" lnSpcReduction="20000"/>
          </a:bodyPr>
          <a:lstStyle/>
          <a:p>
            <a:pPr lvl="0" fontAlgn="base"/>
            <a:r>
              <a:rPr lang="ru-RU" dirty="0">
                <a:solidFill>
                  <a:srgbClr val="C00000"/>
                </a:solidFill>
              </a:rPr>
              <a:t>регулирование общественных отношений</a:t>
            </a:r>
            <a:r>
              <a:rPr lang="ru-RU" dirty="0"/>
              <a:t>. Участниками отношений могут быть индивиды, группы, социальные образования;</a:t>
            </a:r>
          </a:p>
          <a:p>
            <a:pPr lvl="0" fontAlgn="base"/>
            <a:r>
              <a:rPr lang="ru-RU" dirty="0">
                <a:solidFill>
                  <a:srgbClr val="C00000"/>
                </a:solidFill>
              </a:rPr>
              <a:t>создание правил. </a:t>
            </a:r>
            <a:r>
              <a:rPr lang="ru-RU" dirty="0"/>
              <a:t>В рамках каждого социального образования есть свои нормы поведения. Они помогают контролировать общество, сохранять стабильность;</a:t>
            </a:r>
          </a:p>
          <a:p>
            <a:pPr lvl="0" fontAlgn="base"/>
            <a:r>
              <a:rPr lang="ru-RU" dirty="0">
                <a:solidFill>
                  <a:srgbClr val="C00000"/>
                </a:solidFill>
              </a:rPr>
              <a:t>интегрирование</a:t>
            </a:r>
            <a:r>
              <a:rPr lang="ru-RU" dirty="0"/>
              <a:t>. Суть организаций в контакте людей и преследовании ими общих целей, что способствует объединению;</a:t>
            </a:r>
          </a:p>
          <a:p>
            <a:pPr lvl="0" fontAlgn="base"/>
            <a:r>
              <a:rPr lang="ru-RU" dirty="0">
                <a:solidFill>
                  <a:srgbClr val="C00000"/>
                </a:solidFill>
              </a:rPr>
              <a:t>передача опыта</a:t>
            </a:r>
            <a:r>
              <a:rPr lang="ru-RU" dirty="0"/>
              <a:t>. Люди, давно существующие внутри организации, могут передавать знания и умения тем, кто только попал в него (отношения учитель-ученик в школе, стажировки на работе);</a:t>
            </a:r>
          </a:p>
          <a:p>
            <a:pPr lvl="0" fontAlgn="base"/>
            <a:r>
              <a:rPr lang="ru-RU" dirty="0">
                <a:solidFill>
                  <a:srgbClr val="C00000"/>
                </a:solidFill>
              </a:rPr>
              <a:t>социализация</a:t>
            </a:r>
            <a:r>
              <a:rPr lang="ru-RU" dirty="0"/>
              <a:t> — вступление в социальную группу помогает детям быстрее адаптироваться к жизни. Это происходит за счет существующих норм и контакта с другими людьми;</a:t>
            </a:r>
          </a:p>
          <a:p>
            <a:pPr lvl="0" fontAlgn="base"/>
            <a:r>
              <a:rPr lang="ru-RU" dirty="0">
                <a:solidFill>
                  <a:srgbClr val="C00000"/>
                </a:solidFill>
              </a:rPr>
              <a:t>коммуникация</a:t>
            </a:r>
            <a:r>
              <a:rPr lang="ru-RU" dirty="0"/>
              <a:t> — люди общаются внутри института, происходит взаимодействие и между разными образованиями. Это позволяет передавать информацию. 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6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800" b="1" dirty="0">
                <a:solidFill>
                  <a:srgbClr val="C00000"/>
                </a:solidFill>
              </a:rPr>
              <a:t>Функции социальных институтов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645444862"/>
              </p:ext>
            </p:extLst>
          </p:nvPr>
        </p:nvGraphicFramePr>
        <p:xfrm>
          <a:off x="611560" y="1628800"/>
          <a:ext cx="7924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rgbClr val="FF0000"/>
                </a:solidFill>
              </a:rPr>
              <a:t>Функции социальных институтов</a:t>
            </a:r>
            <a:endParaRPr lang="ru-RU" b="1" dirty="0">
              <a:solidFill>
                <a:srgbClr val="FF0000"/>
              </a:solidFill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idx="1"/>
          </p:nvPr>
        </p:nvGraphicFramePr>
        <p:xfrm>
          <a:off x="357158" y="1285860"/>
          <a:ext cx="8229600" cy="530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Примеры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Явные функции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Скрытые функции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Производство предметов потребления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Удовлетворять потребности людей через комплекс разнообразных</a:t>
                      </a:r>
                      <a:r>
                        <a:rPr lang="ru-RU" baseline="0" dirty="0" smtClean="0"/>
                        <a:t> товаров в пище, тепле, комфорте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Производство данных вещей помогает нам повышать</a:t>
                      </a:r>
                      <a:r>
                        <a:rPr lang="ru-RU" baseline="0" dirty="0" smtClean="0"/>
                        <a:t> собственный престиж в своих глазах и глазах окружающих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Возникновение крупных промышленных предприятий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Сделать процесс производства более эффективным, а произведенные товары более дешевыми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Работа на таких предприятиях учила рабочих точности, дисциплине, координации своих действий</a:t>
                      </a:r>
                      <a:r>
                        <a:rPr lang="ru-RU" baseline="0" dirty="0" smtClean="0"/>
                        <a:t> с другими, то есть формировала новый тип работы</a:t>
                      </a:r>
                      <a:endParaRPr lang="ru-RU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 smtClean="0"/>
                        <a:t>Средства массовой информации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Освещение сведений о событиях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/>
                        <a:t>Внедрение в сознание людей определенных установок, моделей ожидаемого поведения</a:t>
                      </a:r>
                      <a:endParaRPr lang="ru-RU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935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195263" y="228600"/>
            <a:ext cx="8697217" cy="914400"/>
          </a:xfrm>
        </p:spPr>
        <p:txBody>
          <a:bodyPr>
            <a:normAutofit fontScale="90000"/>
          </a:bodyPr>
          <a:lstStyle/>
          <a:p>
            <a:r>
              <a:rPr lang="ru-RU" sz="3800" b="1" dirty="0" smtClean="0">
                <a:solidFill>
                  <a:srgbClr val="C00000"/>
                </a:solidFill>
              </a:rPr>
              <a:t>Виды функций социальных </a:t>
            </a:r>
            <a:r>
              <a:rPr lang="ru-RU" sz="3800" b="1" dirty="0">
                <a:solidFill>
                  <a:srgbClr val="C00000"/>
                </a:solidFill>
              </a:rPr>
              <a:t>институтов</a:t>
            </a:r>
          </a:p>
        </p:txBody>
      </p:sp>
      <p:graphicFrame>
        <p:nvGraphicFramePr>
          <p:cNvPr id="4" name="Схема 3"/>
          <p:cNvGraphicFramePr/>
          <p:nvPr>
            <p:extLst>
              <p:ext uri="{D42A27DB-BD31-4B8C-83A1-F6EECF244321}">
                <p14:modId xmlns:p14="http://schemas.microsoft.com/office/powerpoint/2010/main" val="3858612185"/>
              </p:ext>
            </p:extLst>
          </p:nvPr>
        </p:nvGraphicFramePr>
        <p:xfrm>
          <a:off x="611560" y="1628800"/>
          <a:ext cx="7924800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868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Словарь: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>
              <a:buFont typeface="Wingdings" pitchFamily="2" charset="2"/>
              <a:buNone/>
            </a:pPr>
            <a:r>
              <a:rPr lang="ru-RU" sz="5400" dirty="0"/>
              <a:t>      Дисфункция – прекращение реализации главных функций и негативный характер скрытых функций.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1484784"/>
            <a:ext cx="9144000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i="1" dirty="0" smtClean="0">
              <a:solidFill>
                <a:srgbClr val="FF0000"/>
              </a:solidFill>
            </a:endParaRPr>
          </a:p>
          <a:p>
            <a:pPr algn="ctr"/>
            <a:r>
              <a:rPr lang="ru-RU" sz="4000" dirty="0" smtClean="0"/>
              <a:t>Какой смысл вкладывают </a:t>
            </a:r>
            <a:r>
              <a:rPr lang="ru-RU" sz="4000" dirty="0"/>
              <a:t>обществоведы в </a:t>
            </a:r>
            <a:r>
              <a:rPr lang="ru-RU" sz="4000" dirty="0" smtClean="0"/>
              <a:t>понятие «социальный институт»? </a:t>
            </a:r>
            <a:r>
              <a:rPr lang="ru-RU" sz="4000" dirty="0"/>
              <a:t>Привлекая знания </a:t>
            </a:r>
            <a:r>
              <a:rPr lang="ru-RU" sz="4000" dirty="0" smtClean="0"/>
              <a:t>обществоведческого </a:t>
            </a:r>
            <a:r>
              <a:rPr lang="ru-RU" sz="4000" dirty="0"/>
              <a:t>курса, составьте два предложения, содержащие </a:t>
            </a:r>
            <a:r>
              <a:rPr lang="ru-RU" sz="4000" dirty="0" smtClean="0"/>
              <a:t>информацию </a:t>
            </a:r>
            <a:r>
              <a:rPr lang="ru-RU" sz="4000" dirty="0"/>
              <a:t>об </a:t>
            </a:r>
            <a:r>
              <a:rPr lang="ru-RU" sz="4000" dirty="0" smtClean="0"/>
              <a:t>социальном институте.</a:t>
            </a:r>
          </a:p>
          <a:p>
            <a:endParaRPr lang="ru-RU" dirty="0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Образец задания ЕГЭ: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611560" y="1484784"/>
            <a:ext cx="7992888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  <a:p>
            <a:r>
              <a:rPr lang="ru-RU" sz="2000" b="1" i="1" dirty="0"/>
              <a:t>Ответ: </a:t>
            </a:r>
            <a:r>
              <a:rPr lang="ru-RU" sz="2000" b="1" i="1" dirty="0" smtClean="0"/>
              <a:t>Социальный институт — </a:t>
            </a:r>
            <a:r>
              <a:rPr lang="ru-RU" sz="2000" b="1" i="1" dirty="0"/>
              <a:t>это исторически сложившаяся,</a:t>
            </a:r>
          </a:p>
          <a:p>
            <a:r>
              <a:rPr lang="ru-RU" sz="2000" b="1" i="1" dirty="0"/>
              <a:t>устойчивая форма организации совместной деятельности </a:t>
            </a:r>
            <a:r>
              <a:rPr lang="ru-RU" sz="2000" b="1" i="1" dirty="0" smtClean="0"/>
              <a:t>людей</a:t>
            </a:r>
            <a:r>
              <a:rPr lang="ru-RU" sz="2000" b="1" i="1" dirty="0"/>
              <a:t>, реализующих определенные функции в обществе, </a:t>
            </a:r>
            <a:r>
              <a:rPr lang="ru-RU" sz="2000" b="1" i="1" dirty="0" smtClean="0"/>
              <a:t>главная </a:t>
            </a:r>
            <a:r>
              <a:rPr lang="ru-RU" sz="2000" b="1" i="1" dirty="0"/>
              <a:t>из которых — удовлетворение социальных потребностей</a:t>
            </a:r>
            <a:r>
              <a:rPr lang="ru-RU" sz="2000" b="1" i="1" dirty="0" smtClean="0"/>
              <a:t>.</a:t>
            </a:r>
          </a:p>
          <a:p>
            <a:endParaRPr lang="ru-RU" sz="2000" b="1" i="1" dirty="0"/>
          </a:p>
          <a:p>
            <a:r>
              <a:rPr lang="ru-RU" sz="2000" dirty="0"/>
              <a:t>Примеры предложений: Выделяют экономические, </a:t>
            </a:r>
            <a:r>
              <a:rPr lang="ru-RU" sz="2000" dirty="0" smtClean="0"/>
              <a:t>политические</a:t>
            </a:r>
            <a:r>
              <a:rPr lang="ru-RU" sz="2000" dirty="0"/>
              <a:t>, социальные институты, институты действующие в </a:t>
            </a:r>
            <a:r>
              <a:rPr lang="ru-RU" sz="2000" dirty="0" smtClean="0"/>
              <a:t>духовной области, институт семьи и брака. </a:t>
            </a:r>
            <a:r>
              <a:rPr lang="ru-RU" sz="2000" dirty="0"/>
              <a:t>Каждый институт общества </a:t>
            </a:r>
            <a:r>
              <a:rPr lang="ru-RU" sz="2000" dirty="0" smtClean="0"/>
              <a:t>характеризуется наличием </a:t>
            </a:r>
            <a:r>
              <a:rPr lang="ru-RU" sz="2000" dirty="0"/>
              <a:t>цели деятельности и конкретными функциями. </a:t>
            </a:r>
            <a:r>
              <a:rPr lang="ru-RU" sz="2000" dirty="0" smtClean="0"/>
              <a:t>Институты </a:t>
            </a:r>
            <a:r>
              <a:rPr lang="ru-RU" sz="2000" dirty="0"/>
              <a:t>общества — сложное и разветвленное </a:t>
            </a:r>
            <a:r>
              <a:rPr lang="ru-RU" sz="2000" dirty="0" smtClean="0"/>
              <a:t>образование: внутри </a:t>
            </a:r>
            <a:r>
              <a:rPr lang="ru-RU" sz="2000" dirty="0"/>
              <a:t>фундаментальных институтов существуют весьма</a:t>
            </a:r>
          </a:p>
          <a:p>
            <a:r>
              <a:rPr lang="ru-RU" sz="2000" dirty="0"/>
              <a:t>отчетливые деления на более мелкие. С точки зрения </a:t>
            </a:r>
            <a:r>
              <a:rPr lang="ru-RU" sz="2000" dirty="0" smtClean="0"/>
              <a:t>организации </a:t>
            </a:r>
            <a:r>
              <a:rPr lang="ru-RU" sz="2000" dirty="0"/>
              <a:t>общества ключевыми институтами являются: </a:t>
            </a:r>
            <a:r>
              <a:rPr lang="ru-RU" sz="2000" dirty="0" smtClean="0"/>
              <a:t>наследование</a:t>
            </a:r>
            <a:r>
              <a:rPr lang="ru-RU" sz="2000" dirty="0"/>
              <a:t>, власть, собственность, семья и др.</a:t>
            </a:r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Образец задания ЕГЭ: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C00000"/>
                </a:solidFill>
              </a:rPr>
              <a:t>Подготовьтесь к обсуждению</a:t>
            </a:r>
            <a:endParaRPr lang="ru-RU" sz="4400" dirty="0">
              <a:solidFill>
                <a:srgbClr val="C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ru-RU" b="1" dirty="0"/>
              <a:t>Задание 1</a:t>
            </a:r>
            <a:r>
              <a:rPr lang="ru-RU" dirty="0"/>
              <a:t>. Охарактеризуйте главные социальные институты в обществознании. </a:t>
            </a:r>
          </a:p>
          <a:p>
            <a:pPr fontAlgn="base"/>
            <a:r>
              <a:rPr lang="ru-RU" dirty="0"/>
              <a:t>При ответе на этот вопрос нужно рассказать о </a:t>
            </a:r>
            <a:r>
              <a:rPr lang="ru-RU" dirty="0" smtClean="0"/>
              <a:t>5 </a:t>
            </a:r>
            <a:r>
              <a:rPr lang="ru-RU" dirty="0"/>
              <a:t>группах, на которые делят социальные образования. Для каждой нужно написать примеры и признаки, рассказать, что именно регулирует данный институт. </a:t>
            </a:r>
          </a:p>
          <a:p>
            <a:pPr fontAlgn="base"/>
            <a:r>
              <a:rPr lang="ru-RU" b="1" dirty="0"/>
              <a:t>Задание 2</a:t>
            </a:r>
            <a:r>
              <a:rPr lang="ru-RU" dirty="0"/>
              <a:t>. Каковы основные черты социального института в обществознании? </a:t>
            </a:r>
            <a:r>
              <a:rPr lang="ru-RU" dirty="0" smtClean="0"/>
              <a:t>На одном из примеров покажите структуру социального института. </a:t>
            </a:r>
            <a:endParaRPr lang="ru-RU" dirty="0"/>
          </a:p>
          <a:p>
            <a:pPr fontAlgn="base"/>
            <a:r>
              <a:rPr lang="ru-RU" dirty="0"/>
              <a:t>Нужно рассказать о 5 признаках (модели поведения, культурные символы, идеология, культурные черты, нормы поведения). Кроме того, нужно взять один конкретный институт, например, образование, и объяснить признаки на его примере. 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833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332656"/>
            <a:ext cx="8229600" cy="5824304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dirty="0"/>
              <a:t>   </a:t>
            </a:r>
            <a:r>
              <a:rPr lang="ru-RU" sz="4400" b="1" u="sng" dirty="0">
                <a:solidFill>
                  <a:srgbClr val="FF0000"/>
                </a:solidFill>
              </a:rPr>
              <a:t>Социальный институт </a:t>
            </a:r>
            <a:r>
              <a:rPr lang="ru-RU" sz="4400" dirty="0" smtClean="0"/>
              <a:t>(от лат. </a:t>
            </a:r>
            <a:r>
              <a:rPr lang="ru-RU" sz="4400" i="1" dirty="0" err="1" smtClean="0"/>
              <a:t>institutum</a:t>
            </a:r>
            <a:r>
              <a:rPr lang="ru-RU" sz="4400" dirty="0" smtClean="0"/>
              <a:t> — установление, учреждение) –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4400" dirty="0"/>
              <a:t> </a:t>
            </a:r>
            <a:r>
              <a:rPr lang="ru-RU" sz="4400" dirty="0" smtClean="0"/>
              <a:t> </a:t>
            </a:r>
            <a:r>
              <a:rPr lang="ru-RU" sz="4400" dirty="0" smtClean="0">
                <a:solidFill>
                  <a:srgbClr val="0070C0"/>
                </a:solidFill>
              </a:rPr>
              <a:t>исторически </a:t>
            </a:r>
            <a:r>
              <a:rPr lang="ru-RU" sz="4400" dirty="0">
                <a:solidFill>
                  <a:srgbClr val="0070C0"/>
                </a:solidFill>
              </a:rPr>
              <a:t>сложившаяся форма </a:t>
            </a:r>
            <a:r>
              <a:rPr lang="ru-RU" sz="4400" dirty="0" smtClean="0">
                <a:solidFill>
                  <a:srgbClr val="0070C0"/>
                </a:solidFill>
              </a:rPr>
              <a:t>совместной деятельности </a:t>
            </a:r>
            <a:r>
              <a:rPr lang="ru-RU" sz="4400" dirty="0">
                <a:solidFill>
                  <a:srgbClr val="0070C0"/>
                </a:solidFill>
              </a:rPr>
              <a:t>людей</a:t>
            </a:r>
            <a:r>
              <a:rPr lang="ru-RU" sz="4400" dirty="0"/>
              <a:t>, </a:t>
            </a:r>
            <a:r>
              <a:rPr lang="ru-RU" sz="4400" dirty="0" smtClean="0">
                <a:solidFill>
                  <a:srgbClr val="C00000"/>
                </a:solidFill>
              </a:rPr>
              <a:t>регулируемой нормами, обычаями </a:t>
            </a:r>
            <a:r>
              <a:rPr lang="ru-RU" sz="4400" dirty="0" smtClean="0"/>
              <a:t>и </a:t>
            </a:r>
            <a:r>
              <a:rPr lang="ru-RU" sz="4400" dirty="0" smtClean="0">
                <a:solidFill>
                  <a:srgbClr val="00B050"/>
                </a:solidFill>
              </a:rPr>
              <a:t>направленной на удовлетворение фундаментальных потребностей общества</a:t>
            </a:r>
            <a:r>
              <a:rPr lang="ru-RU" sz="4400" dirty="0" smtClean="0"/>
              <a:t>.  </a:t>
            </a:r>
            <a:endParaRPr lang="ru-RU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58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57158" y="894539"/>
            <a:ext cx="3400420" cy="107157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b="1" dirty="0" smtClean="0">
                <a:solidFill>
                  <a:schemeClr val="tx1"/>
                </a:solidFill>
              </a:rPr>
              <a:t>Социальный институт </a:t>
            </a:r>
            <a:endParaRPr lang="ru-RU" sz="3200" dirty="0">
              <a:solidFill>
                <a:schemeClr val="tx1"/>
              </a:solidFill>
            </a:endParaRPr>
          </a:p>
        </p:txBody>
      </p:sp>
      <p:sp>
        <p:nvSpPr>
          <p:cNvPr id="4" name="Рамка 3"/>
          <p:cNvSpPr/>
          <p:nvPr/>
        </p:nvSpPr>
        <p:spPr>
          <a:xfrm>
            <a:off x="428596" y="2214554"/>
            <a:ext cx="3286148" cy="1071570"/>
          </a:xfrm>
          <a:prstGeom prst="fram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solidFill>
                  <a:schemeClr val="tx1"/>
                </a:solidFill>
              </a:rPr>
              <a:t>форма организации совместной деятельности людей</a:t>
            </a:r>
            <a:r>
              <a:rPr lang="ru-RU" sz="1600" dirty="0" smtClean="0">
                <a:solidFill>
                  <a:schemeClr val="tx1"/>
                </a:solidFill>
              </a:rPr>
              <a:t>,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6" name="Прямая со стрелкой 5"/>
          <p:cNvCxnSpPr/>
          <p:nvPr/>
        </p:nvCxnSpPr>
        <p:spPr>
          <a:xfrm>
            <a:off x="2030906" y="2000427"/>
            <a:ext cx="14302" cy="24844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Скругленный прямоугольник 10"/>
          <p:cNvSpPr/>
          <p:nvPr/>
        </p:nvSpPr>
        <p:spPr>
          <a:xfrm>
            <a:off x="642910" y="4107660"/>
            <a:ext cx="3143272" cy="112154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</a:rPr>
              <a:t>исторически сложившаяся</a:t>
            </a:r>
          </a:p>
        </p:txBody>
      </p:sp>
      <p:sp>
        <p:nvSpPr>
          <p:cNvPr id="12" name="Скругленный прямоугольник 11"/>
          <p:cNvSpPr/>
          <p:nvPr/>
        </p:nvSpPr>
        <p:spPr>
          <a:xfrm>
            <a:off x="642910" y="5229200"/>
            <a:ext cx="3143272" cy="1224136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направленная на реализацию определенных функций</a:t>
            </a:r>
          </a:p>
          <a:p>
            <a:pPr algn="ctr"/>
            <a:r>
              <a:rPr lang="ru-RU" dirty="0" smtClean="0">
                <a:solidFill>
                  <a:schemeClr val="tx1"/>
                </a:solidFill>
              </a:rPr>
              <a:t> в обществе,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198811" y="701850"/>
            <a:ext cx="3566770" cy="1453771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</a:rPr>
              <a:t>удовлетворение социальных потребностей</a:t>
            </a:r>
            <a:endParaRPr lang="ru-RU" sz="2800" dirty="0">
              <a:solidFill>
                <a:schemeClr val="tx1"/>
              </a:solidFill>
            </a:endParaRPr>
          </a:p>
        </p:txBody>
      </p:sp>
      <p:cxnSp>
        <p:nvCxnSpPr>
          <p:cNvPr id="15" name="Прямая со стрелкой 14"/>
          <p:cNvCxnSpPr>
            <a:stCxn id="2" idx="3"/>
            <a:endCxn id="13" idx="1"/>
          </p:cNvCxnSpPr>
          <p:nvPr/>
        </p:nvCxnSpPr>
        <p:spPr>
          <a:xfrm flipV="1">
            <a:off x="3757578" y="1428736"/>
            <a:ext cx="1441233" cy="1588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/>
          <p:cNvSpPr/>
          <p:nvPr/>
        </p:nvSpPr>
        <p:spPr>
          <a:xfrm>
            <a:off x="3765372" y="892951"/>
            <a:ext cx="1500198" cy="4474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rgbClr val="C00000"/>
                </a:solidFill>
              </a:rPr>
              <a:t>цель</a:t>
            </a:r>
            <a:endParaRPr lang="ru-RU" sz="3200" dirty="0">
              <a:solidFill>
                <a:srgbClr val="C00000"/>
              </a:solidFill>
            </a:endParaRPr>
          </a:p>
        </p:txBody>
      </p:sp>
      <p:sp>
        <p:nvSpPr>
          <p:cNvPr id="32" name="Скругленный прямоугольник 31"/>
          <p:cNvSpPr/>
          <p:nvPr/>
        </p:nvSpPr>
        <p:spPr>
          <a:xfrm>
            <a:off x="642910" y="3411140"/>
            <a:ext cx="3143272" cy="67866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</a:rPr>
              <a:t>устойчивая</a:t>
            </a:r>
            <a:r>
              <a:rPr lang="ru-RU" sz="1600" dirty="0" smtClean="0">
                <a:solidFill>
                  <a:schemeClr val="tx1"/>
                </a:solidFill>
              </a:rPr>
              <a:t> </a:t>
            </a:r>
          </a:p>
        </p:txBody>
      </p:sp>
      <p:cxnSp>
        <p:nvCxnSpPr>
          <p:cNvPr id="36" name="Прямая соединительная линия 35"/>
          <p:cNvCxnSpPr/>
          <p:nvPr/>
        </p:nvCxnSpPr>
        <p:spPr>
          <a:xfrm>
            <a:off x="428596" y="3286124"/>
            <a:ext cx="28604" cy="323922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 стрелкой 37"/>
          <p:cNvCxnSpPr>
            <a:stCxn id="2" idx="3"/>
          </p:cNvCxnSpPr>
          <p:nvPr/>
        </p:nvCxnSpPr>
        <p:spPr>
          <a:xfrm>
            <a:off x="3757578" y="1430324"/>
            <a:ext cx="1671678" cy="3475410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Скругленный прямоугольник 40"/>
          <p:cNvSpPr/>
          <p:nvPr/>
        </p:nvSpPr>
        <p:spPr>
          <a:xfrm>
            <a:off x="5429256" y="2714620"/>
            <a:ext cx="3103184" cy="128588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наличием цели </a:t>
            </a:r>
            <a:endParaRPr lang="ru-RU" sz="3600" dirty="0">
              <a:solidFill>
                <a:schemeClr val="tx1"/>
              </a:solidFill>
            </a:endParaRPr>
          </a:p>
        </p:txBody>
      </p:sp>
      <p:sp>
        <p:nvSpPr>
          <p:cNvPr id="46" name="Прямоугольник 45"/>
          <p:cNvSpPr/>
          <p:nvPr/>
        </p:nvSpPr>
        <p:spPr>
          <a:xfrm>
            <a:off x="4607719" y="2108985"/>
            <a:ext cx="2879180" cy="60563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rgbClr val="C00000"/>
                </a:solidFill>
              </a:rPr>
              <a:t>характеризуется 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48" name="Скругленный прямоугольник 47"/>
          <p:cNvSpPr/>
          <p:nvPr/>
        </p:nvSpPr>
        <p:spPr>
          <a:xfrm>
            <a:off x="5429256" y="4000504"/>
            <a:ext cx="3103184" cy="137271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solidFill>
                  <a:schemeClr val="tx1"/>
                </a:solidFill>
              </a:rPr>
              <a:t>конкретными функциями</a:t>
            </a:r>
          </a:p>
        </p:txBody>
      </p:sp>
      <p:sp>
        <p:nvSpPr>
          <p:cNvPr id="20" name="Заголовок 19"/>
          <p:cNvSpPr>
            <a:spLocks noGrp="1"/>
          </p:cNvSpPr>
          <p:nvPr>
            <p:ph type="title"/>
          </p:nvPr>
        </p:nvSpPr>
        <p:spPr>
          <a:xfrm>
            <a:off x="179512" y="8039"/>
            <a:ext cx="8229600" cy="665939"/>
          </a:xfrm>
        </p:spPr>
        <p:txBody>
          <a:bodyPr/>
          <a:lstStyle/>
          <a:p>
            <a:pPr algn="ctr"/>
            <a:r>
              <a:rPr lang="ru-RU" dirty="0" smtClean="0"/>
              <a:t>Социальный институт</a:t>
            </a:r>
            <a:endParaRPr lang="ru-RU" dirty="0"/>
          </a:p>
        </p:txBody>
      </p:sp>
      <p:cxnSp>
        <p:nvCxnSpPr>
          <p:cNvPr id="30" name="Прямая со стрелкой 29"/>
          <p:cNvCxnSpPr>
            <a:stCxn id="2" idx="3"/>
            <a:endCxn id="41" idx="1"/>
          </p:cNvCxnSpPr>
          <p:nvPr/>
        </p:nvCxnSpPr>
        <p:spPr>
          <a:xfrm>
            <a:off x="3757578" y="1430324"/>
            <a:ext cx="1671678" cy="192723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>
          <a:xfrm>
            <a:off x="467544" y="158314"/>
            <a:ext cx="8229600" cy="606390"/>
          </a:xfrm>
        </p:spPr>
        <p:txBody>
          <a:bodyPr>
            <a:normAutofit/>
          </a:bodyPr>
          <a:lstStyle/>
          <a:p>
            <a:pPr marL="838200" indent="-838200" algn="ctr" eaLnBrk="1" hangingPunct="1"/>
            <a:r>
              <a:rPr lang="ru-RU" sz="3200" dirty="0" smtClean="0"/>
              <a:t>Пять основных социальных институт</a:t>
            </a:r>
            <a:r>
              <a:rPr lang="ru-RU" dirty="0" smtClean="0"/>
              <a:t>ов</a:t>
            </a:r>
            <a:endParaRPr lang="ru-RU" sz="3200" dirty="0" smtClean="0"/>
          </a:p>
        </p:txBody>
      </p:sp>
      <p:sp>
        <p:nvSpPr>
          <p:cNvPr id="7171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179512" y="1052736"/>
            <a:ext cx="4598168" cy="5078189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sz="2000" dirty="0" smtClean="0"/>
              <a:t>    </a:t>
            </a:r>
            <a:r>
              <a:rPr lang="ru-RU" sz="2000" b="1" dirty="0" smtClean="0"/>
              <a:t>Фундаментальные потребности общества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ru-RU" sz="2000" dirty="0" smtClean="0">
                <a:solidFill>
                  <a:srgbClr val="C00000"/>
                </a:solidFill>
              </a:rPr>
              <a:t>Потребность в воспроизводстве рода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ru-RU" sz="2000" dirty="0" smtClean="0">
                <a:solidFill>
                  <a:srgbClr val="002060"/>
                </a:solidFill>
              </a:rPr>
              <a:t>Потребность в безопасности и социальном порядке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ru-RU" sz="2000" dirty="0" smtClean="0">
                <a:solidFill>
                  <a:srgbClr val="0000FF"/>
                </a:solidFill>
              </a:rPr>
              <a:t>Потребность в добывании средств существования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ru-RU" sz="2000" dirty="0" smtClean="0">
                <a:solidFill>
                  <a:srgbClr val="6600CC"/>
                </a:solidFill>
              </a:rPr>
              <a:t>Потребность в передаче знаний, социализации подрастающего поколения</a:t>
            </a:r>
          </a:p>
          <a:p>
            <a:pPr marL="533400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ru-RU" sz="2000" dirty="0" smtClean="0">
                <a:solidFill>
                  <a:srgbClr val="006600"/>
                </a:solidFill>
              </a:rPr>
              <a:t>Потребность в решении духовных проблем</a:t>
            </a:r>
          </a:p>
        </p:txBody>
      </p:sp>
      <p:sp>
        <p:nvSpPr>
          <p:cNvPr id="7172" name="Rectangle 6"/>
          <p:cNvSpPr>
            <a:spLocks noGrp="1" noChangeArrowheads="1"/>
          </p:cNvSpPr>
          <p:nvPr>
            <p:ph type="body" sz="half" idx="2"/>
          </p:nvPr>
        </p:nvSpPr>
        <p:spPr>
          <a:xfrm>
            <a:off x="4891335" y="1072714"/>
            <a:ext cx="4040187" cy="4790157"/>
          </a:xfrm>
        </p:spPr>
        <p:txBody>
          <a:bodyPr/>
          <a:lstStyle/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ru-RU" sz="2000" b="1" dirty="0" smtClean="0"/>
              <a:t>Основные социальные институты</a:t>
            </a:r>
          </a:p>
          <a:p>
            <a:pPr marL="457200" indent="-457200" eaLnBrk="1" hangingPunct="1">
              <a:lnSpc>
                <a:spcPct val="90000"/>
              </a:lnSpc>
              <a:buFont typeface="Wingdings" pitchFamily="2" charset="2"/>
              <a:buNone/>
            </a:pPr>
            <a:endParaRPr lang="ru-RU" sz="2000" b="1" dirty="0" smtClean="0"/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ru-RU" sz="2000" dirty="0" smtClean="0">
                <a:solidFill>
                  <a:srgbClr val="C00000"/>
                </a:solidFill>
              </a:rPr>
              <a:t>Институт семьи и брака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endParaRPr lang="ru-RU" sz="2000" dirty="0" smtClean="0"/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ru-RU" sz="2000" dirty="0" smtClean="0">
                <a:solidFill>
                  <a:srgbClr val="002060"/>
                </a:solidFill>
              </a:rPr>
              <a:t>Политические институты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endParaRPr lang="ru-RU" sz="2000" dirty="0" smtClean="0"/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ru-RU" sz="2000" dirty="0" smtClean="0">
                <a:solidFill>
                  <a:srgbClr val="0000FF"/>
                </a:solidFill>
              </a:rPr>
              <a:t>Экономические институты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endParaRPr lang="ru-RU" sz="2000" dirty="0" smtClean="0"/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ru-RU" sz="2000" dirty="0" smtClean="0">
                <a:solidFill>
                  <a:srgbClr val="6600CC"/>
                </a:solidFill>
              </a:rPr>
              <a:t>Институты образования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endParaRPr lang="ru-RU" sz="2000" dirty="0" smtClean="0"/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r>
              <a:rPr lang="ru-RU" sz="2000" dirty="0" smtClean="0">
                <a:solidFill>
                  <a:srgbClr val="006600"/>
                </a:solidFill>
              </a:rPr>
              <a:t>Институт религии</a:t>
            </a:r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endParaRPr lang="ru-RU" sz="2000" dirty="0" smtClean="0"/>
          </a:p>
          <a:p>
            <a:pPr marL="457200" indent="-457200" eaLnBrk="1" hangingPunct="1">
              <a:lnSpc>
                <a:spcPct val="90000"/>
              </a:lnSpc>
              <a:buFontTx/>
              <a:buAutoNum type="arabicPeriod"/>
            </a:pPr>
            <a:endParaRPr lang="ru-RU" sz="2400" dirty="0" smtClean="0"/>
          </a:p>
        </p:txBody>
      </p:sp>
      <p:pic>
        <p:nvPicPr>
          <p:cNvPr id="8" name="Picture 2" descr="http://im5-tub.yandex.ru/i?id=416804758-59-7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8" y="5301208"/>
            <a:ext cx="1088761" cy="1296144"/>
          </a:xfrm>
          <a:prstGeom prst="rect">
            <a:avLst/>
          </a:prstGeom>
          <a:noFill/>
        </p:spPr>
      </p:pic>
      <p:pic>
        <p:nvPicPr>
          <p:cNvPr id="9" name="Picture 7" descr="C:\Users\Администратор\Desktop\iCAVZQY6H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5373216"/>
            <a:ext cx="1440160" cy="1293703"/>
          </a:xfrm>
          <a:prstGeom prst="rect">
            <a:avLst/>
          </a:prstGeom>
          <a:noFill/>
        </p:spPr>
      </p:pic>
      <p:pic>
        <p:nvPicPr>
          <p:cNvPr id="10" name="Picture 4" descr="http://im0-tub.yandex.ru/i?id=312260954-46-7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5229200"/>
            <a:ext cx="1718068" cy="1282825"/>
          </a:xfrm>
          <a:prstGeom prst="rect">
            <a:avLst/>
          </a:prstGeom>
          <a:noFill/>
        </p:spPr>
      </p:pic>
      <p:pic>
        <p:nvPicPr>
          <p:cNvPr id="11" name="Picture 6" descr="http://im6-tub.yandex.ru/i?id=184107656-54-7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92080" y="5373216"/>
            <a:ext cx="1284734" cy="1284734"/>
          </a:xfrm>
          <a:prstGeom prst="rect">
            <a:avLst/>
          </a:prstGeom>
          <a:noFill/>
        </p:spPr>
      </p:pic>
      <p:pic>
        <p:nvPicPr>
          <p:cNvPr id="12" name="Рисунок 11" descr="fregat_icons.jpg"/>
          <p:cNvPicPr>
            <a:picLocks noChangeAspect="1"/>
          </p:cNvPicPr>
          <p:nvPr/>
        </p:nvPicPr>
        <p:blipFill>
          <a:blip r:embed="rId6" cstate="print"/>
          <a:srcRect l="73367" t="14452" r="1892" b="52370"/>
          <a:stretch>
            <a:fillRect/>
          </a:stretch>
        </p:blipFill>
        <p:spPr>
          <a:xfrm>
            <a:off x="3707903" y="5373216"/>
            <a:ext cx="1573889" cy="12241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C00000"/>
                </a:solidFill>
              </a:rPr>
              <a:t>Закрепим понятие</a:t>
            </a:r>
            <a:endParaRPr lang="ru-RU" sz="4400" dirty="0">
              <a:solidFill>
                <a:srgbClr val="C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ru-RU" b="1" dirty="0"/>
              <a:t>Социальный институт —</a:t>
            </a:r>
            <a:r>
              <a:rPr lang="ru-RU" dirty="0"/>
              <a:t> </a:t>
            </a:r>
            <a:r>
              <a:rPr lang="ru-RU" b="1" dirty="0"/>
              <a:t>приспособительное устройство </a:t>
            </a:r>
            <a:r>
              <a:rPr lang="ru-RU" b="1" dirty="0">
                <a:solidFill>
                  <a:schemeClr val="bg1"/>
                </a:solidFill>
              </a:rPr>
              <a:t>общества</a:t>
            </a:r>
            <a:r>
              <a:rPr lang="ru-RU" b="1" dirty="0"/>
              <a:t>, созданное для удовлетворения его важнейших </a:t>
            </a:r>
            <a:r>
              <a:rPr lang="ru-RU" b="1" dirty="0">
                <a:solidFill>
                  <a:schemeClr val="bg1"/>
                </a:solidFill>
              </a:rPr>
              <a:t>потребностей</a:t>
            </a:r>
            <a:r>
              <a:rPr lang="ru-RU" b="1" dirty="0"/>
              <a:t> и регулируемое сводом социальных </a:t>
            </a:r>
            <a:r>
              <a:rPr lang="ru-RU" b="1" dirty="0">
                <a:solidFill>
                  <a:schemeClr val="bg1"/>
                </a:solidFill>
              </a:rPr>
              <a:t>норм</a:t>
            </a:r>
            <a:r>
              <a:rPr lang="ru-RU" b="1" dirty="0"/>
              <a:t>.</a:t>
            </a:r>
            <a:endParaRPr lang="ru-RU" dirty="0"/>
          </a:p>
          <a:p>
            <a:r>
              <a:rPr lang="ru-RU" b="1" u="sng" dirty="0"/>
              <a:t>Социальный институт</a:t>
            </a:r>
            <a:r>
              <a:rPr lang="ru-RU" dirty="0"/>
              <a:t> </a:t>
            </a:r>
            <a:r>
              <a:rPr lang="ru-RU" b="1" u="sng" dirty="0"/>
              <a:t>по Т. </a:t>
            </a:r>
            <a:r>
              <a:rPr lang="ru-RU" b="1" u="sng" dirty="0" err="1"/>
              <a:t>Веблену</a:t>
            </a:r>
            <a:r>
              <a:rPr lang="ru-RU" b="1" u="sng" dirty="0"/>
              <a:t> и У. Гамильтону</a:t>
            </a:r>
            <a:r>
              <a:rPr lang="ru-RU" dirty="0"/>
              <a:t> </a:t>
            </a:r>
            <a:r>
              <a:rPr lang="ru-RU" b="1" dirty="0"/>
              <a:t>трактуется как</a:t>
            </a:r>
            <a:r>
              <a:rPr lang="ru-RU" dirty="0"/>
              <a:t> </a:t>
            </a:r>
            <a:r>
              <a:rPr lang="ru-RU" b="1" dirty="0"/>
              <a:t>совокупность общественных </a:t>
            </a:r>
            <a:r>
              <a:rPr lang="ru-RU" b="1" dirty="0">
                <a:solidFill>
                  <a:schemeClr val="bg1"/>
                </a:solidFill>
              </a:rPr>
              <a:t>обычаев</a:t>
            </a:r>
            <a:r>
              <a:rPr lang="ru-RU" b="1" dirty="0"/>
              <a:t>, воплощение определенных привычек </a:t>
            </a:r>
            <a:r>
              <a:rPr lang="ru-RU" b="1" dirty="0">
                <a:solidFill>
                  <a:schemeClr val="bg1"/>
                </a:solidFill>
              </a:rPr>
              <a:t>поведения</a:t>
            </a:r>
            <a:r>
              <a:rPr lang="ru-RU" b="1" dirty="0"/>
              <a:t>, образа </a:t>
            </a:r>
            <a:r>
              <a:rPr lang="ru-RU" b="1" dirty="0">
                <a:solidFill>
                  <a:schemeClr val="bg1"/>
                </a:solidFill>
              </a:rPr>
              <a:t>мысли</a:t>
            </a:r>
            <a:r>
              <a:rPr lang="ru-RU" b="1" dirty="0"/>
              <a:t> и образа </a:t>
            </a:r>
            <a:r>
              <a:rPr lang="ru-RU" b="1" dirty="0">
                <a:solidFill>
                  <a:schemeClr val="bg1"/>
                </a:solidFill>
              </a:rPr>
              <a:t>жизни</a:t>
            </a:r>
            <a:r>
              <a:rPr lang="ru-RU" b="1" dirty="0"/>
              <a:t>, передаваемых из поколения в поколение, меняющихся в зависимости от </a:t>
            </a:r>
            <a:r>
              <a:rPr lang="ru-RU" b="1" dirty="0">
                <a:solidFill>
                  <a:schemeClr val="bg1"/>
                </a:solidFill>
              </a:rPr>
              <a:t>обстоятельств</a:t>
            </a:r>
            <a:r>
              <a:rPr lang="ru-RU" b="1" dirty="0"/>
              <a:t> и служащих орудием </a:t>
            </a:r>
            <a:r>
              <a:rPr lang="ru-RU" b="1" dirty="0">
                <a:solidFill>
                  <a:schemeClr val="bg1"/>
                </a:solidFill>
              </a:rPr>
              <a:t>приспособления</a:t>
            </a:r>
            <a:r>
              <a:rPr lang="ru-RU" b="1" dirty="0"/>
              <a:t> к ним.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963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 smtClean="0">
                <a:solidFill>
                  <a:srgbClr val="C00000"/>
                </a:solidFill>
              </a:rPr>
              <a:t>Закрепим понятие</a:t>
            </a:r>
            <a:endParaRPr lang="ru-RU" sz="4400" dirty="0">
              <a:solidFill>
                <a:srgbClr val="C00000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090120"/>
          </a:xfrm>
        </p:spPr>
        <p:txBody>
          <a:bodyPr/>
          <a:lstStyle/>
          <a:p>
            <a:r>
              <a:rPr lang="ru-RU" b="1" dirty="0"/>
              <a:t>Социальный институт —</a:t>
            </a:r>
            <a:r>
              <a:rPr lang="ru-RU" dirty="0"/>
              <a:t> </a:t>
            </a:r>
            <a:r>
              <a:rPr lang="ru-RU" b="1" dirty="0"/>
              <a:t>приспособительное устройство </a:t>
            </a:r>
            <a:r>
              <a:rPr lang="ru-RU" b="1" dirty="0">
                <a:solidFill>
                  <a:srgbClr val="C00000"/>
                </a:solidFill>
              </a:rPr>
              <a:t>общества</a:t>
            </a:r>
            <a:r>
              <a:rPr lang="ru-RU" b="1" dirty="0"/>
              <a:t>, созданное для удовлетворения его важнейших </a:t>
            </a:r>
            <a:r>
              <a:rPr lang="ru-RU" b="1" dirty="0">
                <a:solidFill>
                  <a:srgbClr val="C00000"/>
                </a:solidFill>
              </a:rPr>
              <a:t>потребностей </a:t>
            </a:r>
            <a:r>
              <a:rPr lang="ru-RU" b="1" dirty="0"/>
              <a:t>и регулируемое сводом социальных </a:t>
            </a:r>
            <a:r>
              <a:rPr lang="ru-RU" b="1" dirty="0">
                <a:solidFill>
                  <a:srgbClr val="C00000"/>
                </a:solidFill>
              </a:rPr>
              <a:t>норм</a:t>
            </a:r>
            <a:r>
              <a:rPr lang="ru-RU" b="1" dirty="0"/>
              <a:t>.</a:t>
            </a:r>
            <a:endParaRPr lang="ru-RU" dirty="0"/>
          </a:p>
          <a:p>
            <a:r>
              <a:rPr lang="ru-RU" b="1" u="sng" dirty="0"/>
              <a:t>Социальный институт</a:t>
            </a:r>
            <a:r>
              <a:rPr lang="ru-RU" dirty="0"/>
              <a:t> </a:t>
            </a:r>
            <a:r>
              <a:rPr lang="ru-RU" b="1" u="sng" dirty="0"/>
              <a:t>по Т. </a:t>
            </a:r>
            <a:r>
              <a:rPr lang="ru-RU" b="1" u="sng" dirty="0" err="1"/>
              <a:t>Веблену</a:t>
            </a:r>
            <a:r>
              <a:rPr lang="ru-RU" b="1" u="sng" dirty="0"/>
              <a:t> и У. Гамильтону</a:t>
            </a:r>
            <a:r>
              <a:rPr lang="ru-RU" dirty="0"/>
              <a:t> </a:t>
            </a:r>
            <a:r>
              <a:rPr lang="ru-RU" b="1" dirty="0"/>
              <a:t>трактуется как</a:t>
            </a:r>
            <a:r>
              <a:rPr lang="ru-RU" dirty="0"/>
              <a:t> </a:t>
            </a:r>
            <a:r>
              <a:rPr lang="ru-RU" b="1" dirty="0"/>
              <a:t>совокупность общественных </a:t>
            </a:r>
            <a:r>
              <a:rPr lang="ru-RU" b="1" dirty="0">
                <a:solidFill>
                  <a:srgbClr val="C00000"/>
                </a:solidFill>
              </a:rPr>
              <a:t>обычаев</a:t>
            </a:r>
            <a:r>
              <a:rPr lang="ru-RU" b="1" dirty="0"/>
              <a:t>, воплощение определенных привычек </a:t>
            </a:r>
            <a:r>
              <a:rPr lang="ru-RU" b="1" dirty="0">
                <a:solidFill>
                  <a:srgbClr val="C00000"/>
                </a:solidFill>
              </a:rPr>
              <a:t>поведения</a:t>
            </a:r>
            <a:r>
              <a:rPr lang="ru-RU" b="1" dirty="0"/>
              <a:t>, образа </a:t>
            </a:r>
            <a:r>
              <a:rPr lang="ru-RU" b="1" dirty="0">
                <a:solidFill>
                  <a:srgbClr val="C00000"/>
                </a:solidFill>
              </a:rPr>
              <a:t>мысли</a:t>
            </a:r>
            <a:r>
              <a:rPr lang="ru-RU" b="1" dirty="0"/>
              <a:t> и образа </a:t>
            </a:r>
            <a:r>
              <a:rPr lang="ru-RU" b="1" dirty="0">
                <a:solidFill>
                  <a:srgbClr val="C00000"/>
                </a:solidFill>
              </a:rPr>
              <a:t>жизни</a:t>
            </a:r>
            <a:r>
              <a:rPr lang="ru-RU" b="1" dirty="0"/>
              <a:t>, передаваемых из поколения в поколение, меняющихся в зависимости от </a:t>
            </a:r>
            <a:r>
              <a:rPr lang="ru-RU" b="1" dirty="0">
                <a:solidFill>
                  <a:srgbClr val="C00000"/>
                </a:solidFill>
              </a:rPr>
              <a:t>обстоятельств</a:t>
            </a:r>
            <a:r>
              <a:rPr lang="ru-RU" b="1" dirty="0"/>
              <a:t> и служащих орудием </a:t>
            </a:r>
            <a:r>
              <a:rPr lang="ru-RU" b="1" dirty="0">
                <a:solidFill>
                  <a:srgbClr val="C00000"/>
                </a:solidFill>
              </a:rPr>
              <a:t>приспособления</a:t>
            </a:r>
            <a:r>
              <a:rPr lang="ru-RU" b="1" dirty="0"/>
              <a:t> к ним.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5339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чальная">
  <a:themeElements>
    <a:clrScheme name="Начальная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Начальная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Начальная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529</TotalTime>
  <Words>1290</Words>
  <Application>Microsoft Office PowerPoint</Application>
  <PresentationFormat>Экран (4:3)</PresentationFormat>
  <Paragraphs>220</Paragraphs>
  <Slides>39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39</vt:i4>
      </vt:variant>
    </vt:vector>
  </HeadingPairs>
  <TitlesOfParts>
    <vt:vector size="47" baseType="lpstr">
      <vt:lpstr>Arial</vt:lpstr>
      <vt:lpstr>Bookman Old Style</vt:lpstr>
      <vt:lpstr>Calibri</vt:lpstr>
      <vt:lpstr>Cambria</vt:lpstr>
      <vt:lpstr>Gill Sans MT</vt:lpstr>
      <vt:lpstr>Wingdings</vt:lpstr>
      <vt:lpstr>Wingdings 3</vt:lpstr>
      <vt:lpstr>Начальная</vt:lpstr>
      <vt:lpstr>Социальные институты</vt:lpstr>
      <vt:lpstr>Социальные институты</vt:lpstr>
      <vt:lpstr>Родоначальник термина  «социальный институт»</vt:lpstr>
      <vt:lpstr>Презентация PowerPoint</vt:lpstr>
      <vt:lpstr>Презентация PowerPoint</vt:lpstr>
      <vt:lpstr>Социальный институт</vt:lpstr>
      <vt:lpstr>Пять основных социальных институтов</vt:lpstr>
      <vt:lpstr>Закрепим понятие</vt:lpstr>
      <vt:lpstr>Закрепим понятие</vt:lpstr>
      <vt:lpstr>Словарь:</vt:lpstr>
      <vt:lpstr>Этапы институционализации</vt:lpstr>
      <vt:lpstr>Развитый социальный институт имеет определенную структуру</vt:lpstr>
      <vt:lpstr>    Развитый социальный институт  имеет определенную структуру,  которая включает в себя</vt:lpstr>
      <vt:lpstr>Презентация PowerPoint</vt:lpstr>
      <vt:lpstr>Классификация социальных институтов</vt:lpstr>
      <vt:lpstr>Классификация социальных институтов</vt:lpstr>
      <vt:lpstr>Презентация PowerPoint</vt:lpstr>
      <vt:lpstr>Неосновные социальные институты</vt:lpstr>
      <vt:lpstr>Неосновные социальные институты</vt:lpstr>
      <vt:lpstr>Неосновные социальные институты</vt:lpstr>
      <vt:lpstr>Неосновные социальные институты</vt:lpstr>
      <vt:lpstr>Неосновные социальные институты</vt:lpstr>
      <vt:lpstr>Классификация социальных институтов</vt:lpstr>
      <vt:lpstr>Признаки социальных институтов</vt:lpstr>
      <vt:lpstr>Признаки социальных институтов</vt:lpstr>
      <vt:lpstr>Признаки социальных институтов</vt:lpstr>
      <vt:lpstr>Признаки социальных институтов</vt:lpstr>
      <vt:lpstr>Признаки социальных институтов</vt:lpstr>
      <vt:lpstr>Признаки социальных институтов</vt:lpstr>
      <vt:lpstr>Признаки социальных институтов</vt:lpstr>
      <vt:lpstr>ФУНКЦИИ СОЦИАЛЬНЫХ ИНСТИТУТОВ. </vt:lpstr>
      <vt:lpstr>Функции социальных институтов </vt:lpstr>
      <vt:lpstr>Функции социальных институтов</vt:lpstr>
      <vt:lpstr>Функции социальных институтов</vt:lpstr>
      <vt:lpstr>Виды функций социальных институтов</vt:lpstr>
      <vt:lpstr>Словарь:</vt:lpstr>
      <vt:lpstr>Образец задания ЕГЭ:</vt:lpstr>
      <vt:lpstr>Образец задания ЕГЭ:</vt:lpstr>
      <vt:lpstr>Подготовьтесь к обсуждению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Социальные институты</dc:title>
  <dc:creator>Гульнара</dc:creator>
  <cp:lastModifiedBy>User</cp:lastModifiedBy>
  <cp:revision>48</cp:revision>
  <dcterms:created xsi:type="dcterms:W3CDTF">2014-09-03T17:11:59Z</dcterms:created>
  <dcterms:modified xsi:type="dcterms:W3CDTF">2025-09-23T12:28:01Z</dcterms:modified>
</cp:coreProperties>
</file>